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83" r:id="rId2"/>
    <p:sldId id="259" r:id="rId3"/>
    <p:sldId id="296" r:id="rId4"/>
    <p:sldId id="295" r:id="rId5"/>
    <p:sldId id="300" r:id="rId6"/>
    <p:sldId id="301" r:id="rId7"/>
    <p:sldId id="304" r:id="rId8"/>
    <p:sldId id="315" r:id="rId9"/>
    <p:sldId id="260" r:id="rId10"/>
    <p:sldId id="265" r:id="rId11"/>
    <p:sldId id="290" r:id="rId12"/>
    <p:sldId id="293" r:id="rId13"/>
    <p:sldId id="291" r:id="rId14"/>
    <p:sldId id="292" r:id="rId15"/>
    <p:sldId id="294" r:id="rId16"/>
    <p:sldId id="288" r:id="rId17"/>
    <p:sldId id="298" r:id="rId18"/>
    <p:sldId id="289" r:id="rId19"/>
    <p:sldId id="314" r:id="rId20"/>
    <p:sldId id="287" r:id="rId21"/>
    <p:sldId id="286" r:id="rId22"/>
    <p:sldId id="268" r:id="rId23"/>
    <p:sldId id="305" r:id="rId24"/>
    <p:sldId id="306" r:id="rId25"/>
    <p:sldId id="310" r:id="rId26"/>
    <p:sldId id="311" r:id="rId27"/>
    <p:sldId id="309" r:id="rId28"/>
    <p:sldId id="307" r:id="rId29"/>
    <p:sldId id="312" r:id="rId30"/>
    <p:sldId id="264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533A"/>
    <a:srgbClr val="FF3737"/>
    <a:srgbClr val="FFE8E8"/>
    <a:srgbClr val="7AF1FF"/>
    <a:srgbClr val="42D9FF"/>
    <a:srgbClr val="00BEFF"/>
    <a:srgbClr val="C992FF"/>
    <a:srgbClr val="A144EB"/>
    <a:srgbClr val="00BDFF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5" autoAdjust="0"/>
    <p:restoredTop sz="83407" autoAdjust="0"/>
  </p:normalViewPr>
  <p:slideViewPr>
    <p:cSldViewPr snapToGrid="0" showGuides="1">
      <p:cViewPr varScale="1">
        <p:scale>
          <a:sx n="74" d="100"/>
          <a:sy n="74" d="100"/>
        </p:scale>
        <p:origin x="13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slide" Target="../slides/slide14.xml"/><Relationship Id="rId1" Type="http://schemas.openxmlformats.org/officeDocument/2006/relationships/slide" Target="../slides/slide11.xml"/><Relationship Id="rId5" Type="http://schemas.openxmlformats.org/officeDocument/2006/relationships/slide" Target="../slides/slide12.xml"/><Relationship Id="rId4" Type="http://schemas.openxmlformats.org/officeDocument/2006/relationships/slide" Target="../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/>
      <dgm:spPr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TW" dirty="0" smtClean="0"/>
            <a:t>e</a:t>
          </a:r>
          <a:r>
            <a:rPr lang="zh-TW" altLang="en-US" dirty="0" smtClean="0"/>
            <a:t>偏鄉教育庫</a:t>
          </a:r>
          <a:endParaRPr lang="zh-TW" altLang="en-US" dirty="0"/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7A10AB2E-D6D7-1649-9FAE-BDF7605C5FCF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u="none" dirty="0" smtClean="0"/>
            <a:t>會員</a:t>
          </a:r>
          <a:endParaRPr lang="zh-TW" altLang="en-US" u="none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A7FAEE7F-F317-F240-A317-6FA42AF79154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資訊查詢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C38AD60-B163-9048-AF7F-A28DA58D4BFE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後臺管理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940D7265-EEC2-6F49-80B0-ADEBD5F9CE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註冊會員</a:t>
          </a:r>
          <a:endParaRPr lang="zh-TW" altLang="en-US" dirty="0"/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BDC3E114-F65B-6548-AC38-222F1920DAF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編輯資料</a:t>
          </a:r>
          <a:endParaRPr lang="zh-TW" altLang="en-US" dirty="0"/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E55F03E7-32E4-0848-8D2D-2DD13CE0520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查詢文章</a:t>
          </a:r>
          <a:endParaRPr lang="zh-TW" altLang="en-US" dirty="0"/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BF1E1650-5789-3D48-81BD-9265C22CFF6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查詢作者</a:t>
          </a:r>
          <a:endParaRPr lang="zh-TW" altLang="en-US" dirty="0"/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E3F6E6FB-C8B3-6D45-8EE3-4AD8B0482A9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篩選條件</a:t>
          </a:r>
          <a:endParaRPr lang="zh-TW" altLang="en-US" dirty="0"/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573A1316-573D-B547-AE5A-599D3947E52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管理會員</a:t>
          </a:r>
          <a:endParaRPr lang="zh-TW" altLang="en-US" dirty="0"/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92E49D2E-3CB4-1A47-9140-81C34176E1D6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審核文章</a:t>
          </a:r>
          <a:endParaRPr lang="zh-TW" altLang="en-US" dirty="0"/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3C89E2EA-7429-1F4D-BA4C-6E80732FCFFA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分析趨勢</a:t>
          </a:r>
          <a:endParaRPr lang="zh-TW" altLang="en-US" dirty="0"/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3972712E-ABA9-1348-B649-37CEF0BC57B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關於我們</a:t>
          </a:r>
          <a:endParaRPr lang="zh-TW" altLang="en-US" dirty="0"/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04397065-45DB-470E-926E-6DBCAF23273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查看贊助</a:t>
          </a:r>
          <a:endParaRPr lang="zh-TW" altLang="en-US" dirty="0"/>
        </a:p>
      </dgm:t>
    </dgm:pt>
    <dgm:pt modelId="{891889B0-C946-3E4E-A1E2-86F7E247B54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瀏覽收藏</a:t>
          </a:r>
          <a:endParaRPr lang="zh-TW" altLang="en-US" dirty="0"/>
        </a:p>
      </dgm:t>
    </dgm:pt>
    <dgm:pt modelId="{9926C92C-3FE9-D045-848E-200144D0D0A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瀏覽文章</a:t>
          </a:r>
          <a:endParaRPr lang="zh-TW" altLang="en-US" dirty="0"/>
        </a:p>
      </dgm:t>
    </dgm:pt>
    <dgm:pt modelId="{846DD0F6-4B66-DF41-8853-F1042D9E98AB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選擇類別</a:t>
          </a:r>
          <a:endParaRPr lang="zh-TW" altLang="en-US" dirty="0"/>
        </a:p>
      </dgm:t>
    </dgm:pt>
    <dgm:pt modelId="{2D7A781C-4CD2-1445-8ECB-EB8E16C2A405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掃描條碼</a:t>
          </a:r>
          <a:endParaRPr lang="zh-TW" altLang="en-US" dirty="0"/>
        </a:p>
      </dgm:t>
    </dgm:pt>
    <dgm:pt modelId="{28F5CC7E-FF66-2B42-B35D-694EF6FD8196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瀏覽資訊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93C7D2C0-774B-463A-B386-DDC3D9AEEC80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文章管理</a:t>
          </a:r>
          <a:endParaRPr lang="zh-TW" alt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87970707-06DF-4FE7-9D5B-F6FE7F29233D}" type="parTrans" cxnId="{4ED3D451-C4A1-4D15-BF71-96B6274DC507}">
      <dgm:prSet/>
      <dgm:spPr/>
      <dgm:t>
        <a:bodyPr/>
        <a:lstStyle/>
        <a:p>
          <a:endParaRPr lang="zh-TW" altLang="en-US"/>
        </a:p>
      </dgm:t>
    </dgm:pt>
    <dgm:pt modelId="{7821C20E-4AE5-40AA-9C89-1ABBA1995E31}" type="sibTrans" cxnId="{4ED3D451-C4A1-4D15-BF71-96B6274DC507}">
      <dgm:prSet/>
      <dgm:spPr/>
      <dgm:t>
        <a:bodyPr/>
        <a:lstStyle/>
        <a:p>
          <a:endParaRPr lang="zh-TW" altLang="en-US"/>
        </a:p>
      </dgm:t>
    </dgm:pt>
    <dgm:pt modelId="{7B9AA919-F0C9-4E4B-9AC4-54159E5F3B34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撰寫文章</a:t>
          </a:r>
          <a:endParaRPr lang="zh-TW" altLang="en-US" dirty="0"/>
        </a:p>
      </dgm:t>
    </dgm:pt>
    <dgm:pt modelId="{A66D3539-9CDC-4AB9-9F3E-2E7D23136A79}" type="parTrans" cxnId="{BFBE117F-9322-4286-8AD8-AE014F02B3A4}">
      <dgm:prSet/>
      <dgm:spPr/>
      <dgm:t>
        <a:bodyPr/>
        <a:lstStyle/>
        <a:p>
          <a:endParaRPr lang="zh-TW" altLang="en-US"/>
        </a:p>
      </dgm:t>
    </dgm:pt>
    <dgm:pt modelId="{3A524F14-E4B1-45D1-AC10-F8076E86F716}" type="sibTrans" cxnId="{BFBE117F-9322-4286-8AD8-AE014F02B3A4}">
      <dgm:prSet/>
      <dgm:spPr/>
      <dgm:t>
        <a:bodyPr/>
        <a:lstStyle/>
        <a:p>
          <a:endParaRPr lang="zh-TW" altLang="en-US"/>
        </a:p>
      </dgm:t>
    </dgm:pt>
    <dgm:pt modelId="{2980A294-07C1-438E-9974-505AC566AF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提交文章</a:t>
          </a:r>
          <a:endParaRPr lang="zh-TW" altLang="en-US" dirty="0"/>
        </a:p>
      </dgm:t>
    </dgm:pt>
    <dgm:pt modelId="{A30E2C71-4915-4B5F-AA69-D55CFF50D3F0}" type="parTrans" cxnId="{F10C7C45-D24C-4641-BC53-1E4032B68441}">
      <dgm:prSet/>
      <dgm:spPr/>
      <dgm:t>
        <a:bodyPr/>
        <a:lstStyle/>
        <a:p>
          <a:endParaRPr lang="zh-TW" altLang="en-US"/>
        </a:p>
      </dgm:t>
    </dgm:pt>
    <dgm:pt modelId="{A8E0BA59-15C0-4285-A89A-44B04B8CE8D8}" type="sibTrans" cxnId="{F10C7C45-D24C-4641-BC53-1E4032B68441}">
      <dgm:prSet/>
      <dgm:spPr/>
      <dgm:t>
        <a:bodyPr/>
        <a:lstStyle/>
        <a:p>
          <a:endParaRPr lang="zh-TW" altLang="en-US"/>
        </a:p>
      </dgm:t>
    </dgm:pt>
    <dgm:pt modelId="{FE9BCC58-2DD9-4C0F-854B-3A905CF7E84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編輯文章</a:t>
          </a:r>
          <a:endParaRPr lang="zh-TW" altLang="en-US" dirty="0"/>
        </a:p>
      </dgm:t>
    </dgm:pt>
    <dgm:pt modelId="{1BD52019-5E48-46AF-B5F9-6C5771C2D01A}" type="parTrans" cxnId="{058E4EB7-4F1E-4233-9430-67670BB6D565}">
      <dgm:prSet/>
      <dgm:spPr/>
      <dgm:t>
        <a:bodyPr/>
        <a:lstStyle/>
        <a:p>
          <a:endParaRPr lang="zh-TW" altLang="en-US"/>
        </a:p>
      </dgm:t>
    </dgm:pt>
    <dgm:pt modelId="{D2525E44-64F3-4C90-B422-3EC73DEE18BA}" type="sibTrans" cxnId="{058E4EB7-4F1E-4233-9430-67670BB6D565}">
      <dgm:prSet/>
      <dgm:spPr/>
      <dgm:t>
        <a:bodyPr/>
        <a:lstStyle/>
        <a:p>
          <a:endParaRPr lang="zh-TW" altLang="en-US"/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</dgm:pt>
    <dgm:pt modelId="{E1D76DC8-65EB-4B41-B753-6D0DF929A9D4}" type="pres">
      <dgm:prSet presAssocID="{ADD0AB32-9A67-DF4E-883B-D5DF068BC7A6}" presName="rootComposite1" presStyleCnt="0"/>
      <dgm:spPr/>
    </dgm:pt>
    <dgm:pt modelId="{2E95DD41-766C-2341-A5A1-8943DCE372BA}" type="pres">
      <dgm:prSet presAssocID="{ADD0AB32-9A67-DF4E-883B-D5DF068BC7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</dgm:pt>
    <dgm:pt modelId="{94F04A49-C71C-5C4D-BBAD-324EFE40ABB9}" type="pres">
      <dgm:prSet presAssocID="{7A10AB2E-D6D7-1649-9FAE-BDF7605C5FCF}" presName="rootComposite" presStyleCnt="0"/>
      <dgm:spPr/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</dgm:pt>
    <dgm:pt modelId="{CC0847E0-961A-E743-A720-CDF5588A0499}" type="pres">
      <dgm:prSet presAssocID="{940D7265-EEC2-6F49-80B0-ADEBD5F9CE32}" presName="rootComposite" presStyleCnt="0"/>
      <dgm:spPr/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</dgm:pt>
    <dgm:pt modelId="{A0035DDC-CCAF-4242-A2DD-3B24396E30D7}" type="pres">
      <dgm:prSet presAssocID="{940D7265-EEC2-6F49-80B0-ADEBD5F9CE32}" presName="hierChild5" presStyleCnt="0"/>
      <dgm:spPr/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</dgm:pt>
    <dgm:pt modelId="{80BA1E73-6594-9446-9E72-1F81C017C07F}" type="pres">
      <dgm:prSet presAssocID="{BDC3E114-F65B-6548-AC38-222F1920DAF7}" presName="rootComposite" presStyleCnt="0"/>
      <dgm:spPr/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</dgm:pt>
    <dgm:pt modelId="{7FD982E2-52C8-904D-8BFE-014BBC22B5B0}" type="pres">
      <dgm:prSet presAssocID="{BDC3E114-F65B-6548-AC38-222F1920DAF7}" presName="hierChild5" presStyleCnt="0"/>
      <dgm:spPr/>
    </dgm:pt>
    <dgm:pt modelId="{619ED317-8F14-0742-BE6A-C67CCD2EB995}" type="pres">
      <dgm:prSet presAssocID="{7A10AB2E-D6D7-1649-9FAE-BDF7605C5FCF}" presName="hierChild5" presStyleCnt="0"/>
      <dgm:spPr/>
    </dgm:pt>
    <dgm:pt modelId="{650D4406-C340-4564-B16C-4122F4BBC221}" type="pres">
      <dgm:prSet presAssocID="{87970707-06DF-4FE7-9D5B-F6FE7F29233D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EF354120-4CB2-4A1A-9C86-E5E262A40E1D}" type="pres">
      <dgm:prSet presAssocID="{93C7D2C0-774B-463A-B386-DDC3D9AEEC80}" presName="hierRoot2" presStyleCnt="0">
        <dgm:presLayoutVars>
          <dgm:hierBranch val="init"/>
        </dgm:presLayoutVars>
      </dgm:prSet>
      <dgm:spPr/>
    </dgm:pt>
    <dgm:pt modelId="{0DC4E473-118C-4E95-9F6D-7FC1F5895848}" type="pres">
      <dgm:prSet presAssocID="{93C7D2C0-774B-463A-B386-DDC3D9AEEC80}" presName="rootComposite" presStyleCnt="0"/>
      <dgm:spPr/>
    </dgm:pt>
    <dgm:pt modelId="{CBA33593-9AA0-4597-BC25-6F7889306E54}" type="pres">
      <dgm:prSet presAssocID="{93C7D2C0-774B-463A-B386-DDC3D9AEEC80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7614536-27DF-4637-A95E-E7059DA09CDB}" type="pres">
      <dgm:prSet presAssocID="{93C7D2C0-774B-463A-B386-DDC3D9AEEC80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1D04481D-3C2F-4C1E-9F00-C04642631047}" type="pres">
      <dgm:prSet presAssocID="{93C7D2C0-774B-463A-B386-DDC3D9AEEC80}" presName="hierChild4" presStyleCnt="0"/>
      <dgm:spPr/>
    </dgm:pt>
    <dgm:pt modelId="{4A2126C9-85A0-4EAF-831A-7650D29B264E}" type="pres">
      <dgm:prSet presAssocID="{A66D3539-9CDC-4AB9-9F3E-2E7D23136A79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9566B95D-5B43-4BB9-8E83-0812FFD3E045}" type="pres">
      <dgm:prSet presAssocID="{7B9AA919-F0C9-4E4B-9AC4-54159E5F3B34}" presName="hierRoot2" presStyleCnt="0">
        <dgm:presLayoutVars>
          <dgm:hierBranch val="init"/>
        </dgm:presLayoutVars>
      </dgm:prSet>
      <dgm:spPr/>
    </dgm:pt>
    <dgm:pt modelId="{A06966BD-273A-4316-AF78-84EEBF73891C}" type="pres">
      <dgm:prSet presAssocID="{7B9AA919-F0C9-4E4B-9AC4-54159E5F3B34}" presName="rootComposite" presStyleCnt="0"/>
      <dgm:spPr/>
    </dgm:pt>
    <dgm:pt modelId="{50AB881B-1EDA-4276-A23B-F3B53508508C}" type="pres">
      <dgm:prSet presAssocID="{7B9AA919-F0C9-4E4B-9AC4-54159E5F3B34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8071C7D-8882-454C-97A3-290CC75FA19D}" type="pres">
      <dgm:prSet presAssocID="{7B9AA919-F0C9-4E4B-9AC4-54159E5F3B34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F1557E51-1997-4C5E-80B5-15BCAE558F53}" type="pres">
      <dgm:prSet presAssocID="{7B9AA919-F0C9-4E4B-9AC4-54159E5F3B34}" presName="hierChild4" presStyleCnt="0"/>
      <dgm:spPr/>
    </dgm:pt>
    <dgm:pt modelId="{F7462C56-7C37-4590-B154-4B40616F0E8C}" type="pres">
      <dgm:prSet presAssocID="{7B9AA919-F0C9-4E4B-9AC4-54159E5F3B34}" presName="hierChild5" presStyleCnt="0"/>
      <dgm:spPr/>
    </dgm:pt>
    <dgm:pt modelId="{712B0643-CBD0-411F-979D-091BE4F6F7E7}" type="pres">
      <dgm:prSet presAssocID="{A30E2C71-4915-4B5F-AA69-D55CFF50D3F0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AA128399-3708-457B-AAA3-6C84939FC935}" type="pres">
      <dgm:prSet presAssocID="{2980A294-07C1-438E-9974-505AC566AF32}" presName="hierRoot2" presStyleCnt="0">
        <dgm:presLayoutVars>
          <dgm:hierBranch val="init"/>
        </dgm:presLayoutVars>
      </dgm:prSet>
      <dgm:spPr/>
    </dgm:pt>
    <dgm:pt modelId="{132050D8-2674-4DD2-8563-2033BE56F214}" type="pres">
      <dgm:prSet presAssocID="{2980A294-07C1-438E-9974-505AC566AF32}" presName="rootComposite" presStyleCnt="0"/>
      <dgm:spPr/>
    </dgm:pt>
    <dgm:pt modelId="{0FA22B00-C43C-4396-A663-10704F6219DF}" type="pres">
      <dgm:prSet presAssocID="{2980A294-07C1-438E-9974-505AC566AF32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E03CFA-26D2-424D-8E3F-13DFE1BE9B0C}" type="pres">
      <dgm:prSet presAssocID="{2980A294-07C1-438E-9974-505AC566AF32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FB65A41B-68C7-49E4-AFFC-986F26DD8E82}" type="pres">
      <dgm:prSet presAssocID="{2980A294-07C1-438E-9974-505AC566AF32}" presName="hierChild4" presStyleCnt="0"/>
      <dgm:spPr/>
    </dgm:pt>
    <dgm:pt modelId="{7BC81ECA-69C9-4D7A-A4C0-C024A0ABFB65}" type="pres">
      <dgm:prSet presAssocID="{2980A294-07C1-438E-9974-505AC566AF32}" presName="hierChild5" presStyleCnt="0"/>
      <dgm:spPr/>
    </dgm:pt>
    <dgm:pt modelId="{C0D26DCA-A9F9-45FF-93A0-AE51A105DD2C}" type="pres">
      <dgm:prSet presAssocID="{1BD52019-5E48-46AF-B5F9-6C5771C2D01A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B698CA47-31D3-4A94-B9D4-425413E4AF9D}" type="pres">
      <dgm:prSet presAssocID="{FE9BCC58-2DD9-4C0F-854B-3A905CF7E84F}" presName="hierRoot2" presStyleCnt="0">
        <dgm:presLayoutVars>
          <dgm:hierBranch val="init"/>
        </dgm:presLayoutVars>
      </dgm:prSet>
      <dgm:spPr/>
    </dgm:pt>
    <dgm:pt modelId="{9BE2148B-84AA-4FF3-BAE9-21A4472CF8A3}" type="pres">
      <dgm:prSet presAssocID="{FE9BCC58-2DD9-4C0F-854B-3A905CF7E84F}" presName="rootComposite" presStyleCnt="0"/>
      <dgm:spPr/>
    </dgm:pt>
    <dgm:pt modelId="{C6A9CEBA-FB9F-4323-977A-A39A2EBC6736}" type="pres">
      <dgm:prSet presAssocID="{FE9BCC58-2DD9-4C0F-854B-3A905CF7E84F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68B6018-7084-47B8-87CF-DCF0ED25A6E5}" type="pres">
      <dgm:prSet presAssocID="{FE9BCC58-2DD9-4C0F-854B-3A905CF7E84F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546DE125-F632-4E8C-8CCA-EA3FCA07D6EE}" type="pres">
      <dgm:prSet presAssocID="{FE9BCC58-2DD9-4C0F-854B-3A905CF7E84F}" presName="hierChild4" presStyleCnt="0"/>
      <dgm:spPr/>
    </dgm:pt>
    <dgm:pt modelId="{9306079A-B8E6-47C0-BD2B-D9A2649FD360}" type="pres">
      <dgm:prSet presAssocID="{FE9BCC58-2DD9-4C0F-854B-3A905CF7E84F}" presName="hierChild5" presStyleCnt="0"/>
      <dgm:spPr/>
    </dgm:pt>
    <dgm:pt modelId="{BC6DD738-3BC1-4C4D-BBC5-51B72F4EB121}" type="pres">
      <dgm:prSet presAssocID="{93C7D2C0-774B-463A-B386-DDC3D9AEEC80}" presName="hierChild5" presStyleCnt="0"/>
      <dgm:spPr/>
    </dgm:pt>
    <dgm:pt modelId="{3A01F7EE-7C04-5F4C-BD2D-81BE47F99C8B}" type="pres">
      <dgm:prSet presAssocID="{EC443DCA-1A0F-3041-A1DF-1A2E733C92EB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</dgm:pt>
    <dgm:pt modelId="{7A602B9F-7377-884D-93C6-EDD40ECF99EC}" type="pres">
      <dgm:prSet presAssocID="{28F5CC7E-FF66-2B42-B35D-694EF6FD8196}" presName="rootComposite" presStyleCnt="0"/>
      <dgm:spPr/>
    </dgm:pt>
    <dgm:pt modelId="{BEE70804-8991-2E45-BE82-D6DB798EBDE8}" type="pres">
      <dgm:prSet presAssocID="{28F5CC7E-FF66-2B42-B35D-694EF6FD8196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</dgm:pt>
    <dgm:pt modelId="{3AF2A4CE-3475-5145-A445-CC51BCDFBD82}" type="pres">
      <dgm:prSet presAssocID="{55E660D3-4A71-EF41-B8FF-B26C07BA0160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</dgm:pt>
    <dgm:pt modelId="{434B06DE-6C6E-9D46-84C9-F8B639896A2D}" type="pres">
      <dgm:prSet presAssocID="{2D7A781C-4CD2-1445-8ECB-EB8E16C2A405}" presName="rootComposite" presStyleCnt="0"/>
      <dgm:spPr/>
    </dgm:pt>
    <dgm:pt modelId="{761EDB41-D2CD-9C47-9B19-16980597B408}" type="pres">
      <dgm:prSet presAssocID="{2D7A781C-4CD2-1445-8ECB-EB8E16C2A405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</dgm:pt>
    <dgm:pt modelId="{A395A9A7-1B17-7742-8F7A-D61C33733AE8}" type="pres">
      <dgm:prSet presAssocID="{2D7A781C-4CD2-1445-8ECB-EB8E16C2A405}" presName="hierChild5" presStyleCnt="0"/>
      <dgm:spPr/>
    </dgm:pt>
    <dgm:pt modelId="{5F7AC58D-BA1C-A845-B9A0-A74123E164E0}" type="pres">
      <dgm:prSet presAssocID="{A1AF370D-3C50-2F47-A34E-ADC011B9D4C4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</dgm:pt>
    <dgm:pt modelId="{FD645622-21BE-3D41-9E70-08AD18ED752D}" type="pres">
      <dgm:prSet presAssocID="{846DD0F6-4B66-DF41-8853-F1042D9E98AB}" presName="rootComposite" presStyleCnt="0"/>
      <dgm:spPr/>
    </dgm:pt>
    <dgm:pt modelId="{2B8F229F-F2A5-6E40-B109-33AA17D2FB35}" type="pres">
      <dgm:prSet presAssocID="{846DD0F6-4B66-DF41-8853-F1042D9E98AB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</dgm:pt>
    <dgm:pt modelId="{143E8390-BB42-6E49-919F-BF3ED439D280}" type="pres">
      <dgm:prSet presAssocID="{846DD0F6-4B66-DF41-8853-F1042D9E98AB}" presName="hierChild5" presStyleCnt="0"/>
      <dgm:spPr/>
    </dgm:pt>
    <dgm:pt modelId="{C4124D19-F29A-A34F-A3AC-B05A90D6473D}" type="pres">
      <dgm:prSet presAssocID="{C7844870-EC44-4A42-A6A0-D34C4E6C3D7D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</dgm:pt>
    <dgm:pt modelId="{0AD839EB-63FA-FD48-92FB-7AB9514735FC}" type="pres">
      <dgm:prSet presAssocID="{9926C92C-3FE9-D045-848E-200144D0D0A0}" presName="rootComposite" presStyleCnt="0"/>
      <dgm:spPr/>
    </dgm:pt>
    <dgm:pt modelId="{17F50F62-8A9D-D84D-B278-E8B3E2B241A8}" type="pres">
      <dgm:prSet presAssocID="{9926C92C-3FE9-D045-848E-200144D0D0A0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</dgm:pt>
    <dgm:pt modelId="{E703B4AD-ADB5-A449-8FB8-7966E9DC078B}" type="pres">
      <dgm:prSet presAssocID="{9926C92C-3FE9-D045-848E-200144D0D0A0}" presName="hierChild5" presStyleCnt="0"/>
      <dgm:spPr/>
    </dgm:pt>
    <dgm:pt modelId="{F7B6623F-669E-204A-953E-390B2AC5F01B}" type="pres">
      <dgm:prSet presAssocID="{81E025DD-A198-A84D-B0AA-50142B6C7A74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</dgm:pt>
    <dgm:pt modelId="{06C99EA0-297C-BE43-8670-847F004C0202}" type="pres">
      <dgm:prSet presAssocID="{891889B0-C946-3E4E-A1E2-86F7E247B549}" presName="rootComposite" presStyleCnt="0"/>
      <dgm:spPr/>
    </dgm:pt>
    <dgm:pt modelId="{1B3A61D1-9A35-D745-B1B7-88D0A6D5B780}" type="pres">
      <dgm:prSet presAssocID="{891889B0-C946-3E4E-A1E2-86F7E247B549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</dgm:pt>
    <dgm:pt modelId="{9B53FBB6-6979-BC48-8AD4-F63615E497C5}" type="pres">
      <dgm:prSet presAssocID="{891889B0-C946-3E4E-A1E2-86F7E247B549}" presName="hierChild5" presStyleCnt="0"/>
      <dgm:spPr/>
    </dgm:pt>
    <dgm:pt modelId="{E1D46413-AFBC-425B-9141-F69F863E3EA0}" type="pres">
      <dgm:prSet presAssocID="{97784BD1-D0F1-478C-9146-4F67BD417FC9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</dgm:pt>
    <dgm:pt modelId="{D8F252C5-18ED-4596-BDB8-12E0C805E307}" type="pres">
      <dgm:prSet presAssocID="{04397065-45DB-470E-926E-6DBCAF23273F}" presName="rootComposite" presStyleCnt="0"/>
      <dgm:spPr/>
    </dgm:pt>
    <dgm:pt modelId="{66B6F302-43BE-40D5-9F35-40632CC2EB0F}" type="pres">
      <dgm:prSet presAssocID="{04397065-45DB-470E-926E-6DBCAF23273F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</dgm:pt>
    <dgm:pt modelId="{757FCB06-5E58-4A28-8765-EC6293EB0BDA}" type="pres">
      <dgm:prSet presAssocID="{04397065-45DB-470E-926E-6DBCAF23273F}" presName="hierChild5" presStyleCnt="0"/>
      <dgm:spPr/>
    </dgm:pt>
    <dgm:pt modelId="{68DF99E4-9FE5-CF44-96F9-CBBCDC652F59}" type="pres">
      <dgm:prSet presAssocID="{C229D674-89DC-2E40-8E09-6E7D2EFD17A2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</dgm:pt>
    <dgm:pt modelId="{362E0479-C34D-E043-89AF-0A576DE73E94}" type="pres">
      <dgm:prSet presAssocID="{3972712E-ABA9-1348-B649-37CEF0BC57BD}" presName="rootComposite" presStyleCnt="0"/>
      <dgm:spPr/>
    </dgm:pt>
    <dgm:pt modelId="{AD0A96B4-58AD-2549-BC67-D46253C24749}" type="pres">
      <dgm:prSet presAssocID="{3972712E-ABA9-1348-B649-37CEF0BC57BD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</dgm:pt>
    <dgm:pt modelId="{5591F4DF-647E-934D-96AF-900C49E6C329}" type="pres">
      <dgm:prSet presAssocID="{3972712E-ABA9-1348-B649-37CEF0BC57BD}" presName="hierChild5" presStyleCnt="0"/>
      <dgm:spPr/>
    </dgm:pt>
    <dgm:pt modelId="{E486EFD1-E2EE-124F-A908-24E75699BAA5}" type="pres">
      <dgm:prSet presAssocID="{28F5CC7E-FF66-2B42-B35D-694EF6FD8196}" presName="hierChild5" presStyleCnt="0"/>
      <dgm:spPr/>
    </dgm:pt>
    <dgm:pt modelId="{F889A792-41DA-1E4F-AAE4-FB527C5596C6}" type="pres">
      <dgm:prSet presAssocID="{8A9C1863-5767-9142-8B8D-DAAB7A464ACC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</dgm:pt>
    <dgm:pt modelId="{363E6212-FAA1-7B4D-82CE-F014FEFD485C}" type="pres">
      <dgm:prSet presAssocID="{A7FAEE7F-F317-F240-A317-6FA42AF79154}" presName="rootComposite" presStyleCnt="0"/>
      <dgm:spPr/>
    </dgm:pt>
    <dgm:pt modelId="{5FD75EE5-1AF3-CE4C-BFE1-83610D276BC1}" type="pres">
      <dgm:prSet presAssocID="{A7FAEE7F-F317-F240-A317-6FA42AF79154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</dgm:pt>
    <dgm:pt modelId="{2375EA51-9783-E842-877B-00D391EA4F03}" type="pres">
      <dgm:prSet presAssocID="{7B2FF99D-B63A-324B-90B2-313CAF4C3353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</dgm:pt>
    <dgm:pt modelId="{D49464EC-A5F2-214B-AB98-55D55ED21C86}" type="pres">
      <dgm:prSet presAssocID="{E3F6E6FB-C8B3-6D45-8EE3-4AD8B0482A93}" presName="rootComposite" presStyleCnt="0"/>
      <dgm:spPr/>
    </dgm:pt>
    <dgm:pt modelId="{CC9A3C50-EBCB-E54A-83C3-9FEA96C64727}" type="pres">
      <dgm:prSet presAssocID="{E3F6E6FB-C8B3-6D45-8EE3-4AD8B0482A9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</dgm:pt>
    <dgm:pt modelId="{7802BF34-E1AB-5942-9C58-CB5F551D5618}" type="pres">
      <dgm:prSet presAssocID="{E3F6E6FB-C8B3-6D45-8EE3-4AD8B0482A93}" presName="hierChild5" presStyleCnt="0"/>
      <dgm:spPr/>
    </dgm:pt>
    <dgm:pt modelId="{934996D8-27A4-9C4C-8956-799A6FC5B2AD}" type="pres">
      <dgm:prSet presAssocID="{39FC8E47-CA23-6D44-9421-9522DAC07F5B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</dgm:pt>
    <dgm:pt modelId="{B6666FDE-974B-0A47-839B-F8ADAAA05DE9}" type="pres">
      <dgm:prSet presAssocID="{E55F03E7-32E4-0848-8D2D-2DD13CE05209}" presName="rootComposite" presStyleCnt="0"/>
      <dgm:spPr/>
    </dgm:pt>
    <dgm:pt modelId="{0D9A3410-658C-7D4D-B92E-67D09EA2EBF4}" type="pres">
      <dgm:prSet presAssocID="{E55F03E7-32E4-0848-8D2D-2DD13CE05209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</dgm:pt>
    <dgm:pt modelId="{EBBBF5A8-DFFF-8A4E-BFAF-0404F9E00D7D}" type="pres">
      <dgm:prSet presAssocID="{E55F03E7-32E4-0848-8D2D-2DD13CE05209}" presName="hierChild5" presStyleCnt="0"/>
      <dgm:spPr/>
    </dgm:pt>
    <dgm:pt modelId="{9E8AB6C8-5CB6-CD42-9E01-ED2224FDFDDA}" type="pres">
      <dgm:prSet presAssocID="{C1B8A113-3377-D341-AD15-A91029FEAD60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</dgm:pt>
    <dgm:pt modelId="{CB5D2435-CB6C-6641-BE69-4761BEEB55AA}" type="pres">
      <dgm:prSet presAssocID="{BF1E1650-5789-3D48-81BD-9265C22CFF62}" presName="rootComposite" presStyleCnt="0"/>
      <dgm:spPr/>
    </dgm:pt>
    <dgm:pt modelId="{CAFCB684-A9A8-EA44-8836-C269E6D9F2ED}" type="pres">
      <dgm:prSet presAssocID="{BF1E1650-5789-3D48-81BD-9265C22CFF62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</dgm:pt>
    <dgm:pt modelId="{93811654-9D17-D641-844C-C9666289443D}" type="pres">
      <dgm:prSet presAssocID="{BF1E1650-5789-3D48-81BD-9265C22CFF62}" presName="hierChild5" presStyleCnt="0"/>
      <dgm:spPr/>
    </dgm:pt>
    <dgm:pt modelId="{1F1B6467-EB5F-A747-859E-2C8FE8092059}" type="pres">
      <dgm:prSet presAssocID="{A7FAEE7F-F317-F240-A317-6FA42AF79154}" presName="hierChild5" presStyleCnt="0"/>
      <dgm:spPr/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</dgm:pt>
    <dgm:pt modelId="{2C069820-08AE-A94C-9785-766019F04784}" type="pres">
      <dgm:prSet presAssocID="{9C38AD60-B163-9048-AF7F-A28DA58D4BFE}" presName="rootComposite" presStyleCnt="0"/>
      <dgm:spPr/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</dgm:pt>
    <dgm:pt modelId="{6EC6031C-F1AA-934C-A27F-D0B5F6472207}" type="pres">
      <dgm:prSet presAssocID="{573A1316-573D-B547-AE5A-599D3947E520}" presName="rootComposite" presStyleCnt="0"/>
      <dgm:spPr/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</dgm:pt>
    <dgm:pt modelId="{035816B0-995E-5946-9D09-37FDBB02CCC9}" type="pres">
      <dgm:prSet presAssocID="{573A1316-573D-B547-AE5A-599D3947E520}" presName="hierChild5" presStyleCnt="0"/>
      <dgm:spPr/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</dgm:pt>
    <dgm:pt modelId="{1E870C0E-BDEE-A44A-BF56-5B2798D2CDC1}" type="pres">
      <dgm:prSet presAssocID="{92E49D2E-3CB4-1A47-9140-81C34176E1D6}" presName="rootComposite" presStyleCnt="0"/>
      <dgm:spPr/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</dgm:pt>
    <dgm:pt modelId="{C06468C9-0C6E-D84A-AEDD-30C3B2F65446}" type="pres">
      <dgm:prSet presAssocID="{92E49D2E-3CB4-1A47-9140-81C34176E1D6}" presName="hierChild5" presStyleCnt="0"/>
      <dgm:spPr/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</dgm:pt>
    <dgm:pt modelId="{C1313C1C-A89B-C64D-933B-84D61098CA4D}" type="pres">
      <dgm:prSet presAssocID="{3C89E2EA-7429-1F4D-BA4C-6E80732FCFFA}" presName="rootComposite" presStyleCnt="0"/>
      <dgm:spPr/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</dgm:pt>
    <dgm:pt modelId="{65B76246-BA77-654F-9C5C-E916389AD716}" type="pres">
      <dgm:prSet presAssocID="{3C89E2EA-7429-1F4D-BA4C-6E80732FCFFA}" presName="hierChild5" presStyleCnt="0"/>
      <dgm:spPr/>
    </dgm:pt>
    <dgm:pt modelId="{EC055365-3855-CE40-85FA-B8DF6FB8B642}" type="pres">
      <dgm:prSet presAssocID="{9C38AD60-B163-9048-AF7F-A28DA58D4BFE}" presName="hierChild5" presStyleCnt="0"/>
      <dgm:spPr/>
    </dgm:pt>
    <dgm:pt modelId="{CE824484-A3D9-7D49-ACC8-9AEAB6C7487F}" type="pres">
      <dgm:prSet presAssocID="{ADD0AB32-9A67-DF4E-883B-D5DF068BC7A6}" presName="hierChild3" presStyleCnt="0"/>
      <dgm:spPr/>
    </dgm:pt>
  </dgm:ptLst>
  <dgm:cxnLst>
    <dgm:cxn modelId="{C78DC230-2C50-A741-9F53-986ACD9FF588}" type="presOf" srcId="{92E49D2E-3CB4-1A47-9140-81C34176E1D6}" destId="{B5AA6BFA-3D16-B345-B680-5848BCDF4F7B}" srcOrd="1" destOrd="0" presId="urn:microsoft.com/office/officeart/2005/8/layout/orgChart1"/>
    <dgm:cxn modelId="{310C538B-2863-C443-A35B-93C54EF1635B}" type="presOf" srcId="{C7844870-EC44-4A42-A6A0-D34C4E6C3D7D}" destId="{C4124D19-F29A-A34F-A3AC-B05A90D6473D}" srcOrd="0" destOrd="0" presId="urn:microsoft.com/office/officeart/2005/8/layout/orgChart1"/>
    <dgm:cxn modelId="{F6A3F574-32D8-463C-8F2D-921B4E75963A}" type="presOf" srcId="{04397065-45DB-470E-926E-6DBCAF23273F}" destId="{66B6F302-43BE-40D5-9F35-40632CC2EB0F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D33730BA-AA62-4D32-A64F-E365FE922DBA}" type="presOf" srcId="{A30E2C71-4915-4B5F-AA69-D55CFF50D3F0}" destId="{712B0643-CBD0-411F-979D-091BE4F6F7E7}" srcOrd="0" destOrd="0" presId="urn:microsoft.com/office/officeart/2005/8/layout/orgChart1"/>
    <dgm:cxn modelId="{F215906B-FC2E-D743-9A5D-1A2A0F5DEF5D}" type="presOf" srcId="{8A9C1863-5767-9142-8B8D-DAAB7A464ACC}" destId="{F889A792-41DA-1E4F-AAE4-FB527C5596C6}" srcOrd="0" destOrd="0" presId="urn:microsoft.com/office/officeart/2005/8/layout/orgChart1"/>
    <dgm:cxn modelId="{FE6B6E2C-98AF-744E-ACA7-EED6EB5094A3}" srcId="{ADD0AB32-9A67-DF4E-883B-D5DF068BC7A6}" destId="{28F5CC7E-FF66-2B42-B35D-694EF6FD8196}" srcOrd="2" destOrd="0" parTransId="{EC443DCA-1A0F-3041-A1DF-1A2E733C92EB}" sibTransId="{A0F1D557-282A-CE4B-9F12-BB2E3CB839B3}"/>
    <dgm:cxn modelId="{197A3DF0-00F9-DF47-B0D9-4E78B2C58001}" type="presOf" srcId="{E3F6E6FB-C8B3-6D45-8EE3-4AD8B0482A93}" destId="{CC9A3C50-EBCB-E54A-83C3-9FEA96C64727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F10C7C45-D24C-4641-BC53-1E4032B68441}" srcId="{93C7D2C0-774B-463A-B386-DDC3D9AEEC80}" destId="{2980A294-07C1-438E-9974-505AC566AF32}" srcOrd="1" destOrd="0" parTransId="{A30E2C71-4915-4B5F-AA69-D55CFF50D3F0}" sibTransId="{A8E0BA59-15C0-4285-A89A-44B04B8CE8D8}"/>
    <dgm:cxn modelId="{185AC585-B5EC-9D4A-B903-4CEFAB2BA19A}" type="presOf" srcId="{28F5CC7E-FF66-2B42-B35D-694EF6FD8196}" destId="{BEE70804-8991-2E45-BE82-D6DB798EBDE8}" srcOrd="0" destOrd="0" presId="urn:microsoft.com/office/officeart/2005/8/layout/orgChart1"/>
    <dgm:cxn modelId="{FD6DF818-D627-4ECD-BE18-E628E16AC22A}" type="presOf" srcId="{FE9BCC58-2DD9-4C0F-854B-3A905CF7E84F}" destId="{C6A9CEBA-FB9F-4323-977A-A39A2EBC6736}" srcOrd="0" destOrd="0" presId="urn:microsoft.com/office/officeart/2005/8/layout/orgChart1"/>
    <dgm:cxn modelId="{302DFBF1-B866-448A-A5F2-2C1EA8C3821C}" type="presOf" srcId="{2980A294-07C1-438E-9974-505AC566AF32}" destId="{0FA22B00-C43C-4396-A663-10704F6219DF}" srcOrd="0" destOrd="0" presId="urn:microsoft.com/office/officeart/2005/8/layout/orgChart1"/>
    <dgm:cxn modelId="{D69A1E3A-FA59-264B-8851-B96BBD316B8E}" type="presOf" srcId="{C229D674-89DC-2E40-8E09-6E7D2EFD17A2}" destId="{68DF99E4-9FE5-CF44-96F9-CBBCDC652F59}" srcOrd="0" destOrd="0" presId="urn:microsoft.com/office/officeart/2005/8/layout/orgChart1"/>
    <dgm:cxn modelId="{28DBB689-692F-E04B-AEBF-92535C8692A8}" type="presOf" srcId="{3972712E-ABA9-1348-B649-37CEF0BC57BD}" destId="{FEC91EE1-6A78-074D-B03A-D05F74A849D8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8269B95-3750-8C4C-9C14-996F03D32E8D}" type="presOf" srcId="{ADD0AB32-9A67-DF4E-883B-D5DF068BC7A6}" destId="{2E95DD41-766C-2341-A5A1-8943DCE372BA}" srcOrd="0" destOrd="0" presId="urn:microsoft.com/office/officeart/2005/8/layout/orgChart1"/>
    <dgm:cxn modelId="{D772350C-5C39-DD47-80E0-55984EE8CEA6}" type="presOf" srcId="{E55F03E7-32E4-0848-8D2D-2DD13CE05209}" destId="{0D9A3410-658C-7D4D-B92E-67D09EA2EBF4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4BBFEE2C-1109-BB48-8302-33B7BE9532BC}" type="presOf" srcId="{891889B0-C946-3E4E-A1E2-86F7E247B549}" destId="{FD638A5B-59D0-DC42-BF53-33E735F7151A}" srcOrd="1" destOrd="0" presId="urn:microsoft.com/office/officeart/2005/8/layout/orgChart1"/>
    <dgm:cxn modelId="{69A83D50-CD7B-DC4F-BAA0-55D7C3D2C0CA}" type="presOf" srcId="{A1AF370D-3C50-2F47-A34E-ADC011B9D4C4}" destId="{5F7AC58D-BA1C-A845-B9A0-A74123E164E0}" srcOrd="0" destOrd="0" presId="urn:microsoft.com/office/officeart/2005/8/layout/orgChart1"/>
    <dgm:cxn modelId="{058E4EB7-4F1E-4233-9430-67670BB6D565}" srcId="{93C7D2C0-774B-463A-B386-DDC3D9AEEC80}" destId="{FE9BCC58-2DD9-4C0F-854B-3A905CF7E84F}" srcOrd="2" destOrd="0" parTransId="{1BD52019-5E48-46AF-B5F9-6C5771C2D01A}" sibTransId="{D2525E44-64F3-4C90-B422-3EC73DEE18BA}"/>
    <dgm:cxn modelId="{0DDCB220-E096-714D-A1D3-C9B295BA8BB4}" type="presOf" srcId="{A7FAEE7F-F317-F240-A317-6FA42AF79154}" destId="{9EFF23EF-FD00-2446-AA3C-28041C56C28B}" srcOrd="1" destOrd="0" presId="urn:microsoft.com/office/officeart/2005/8/layout/orgChart1"/>
    <dgm:cxn modelId="{485B871F-22B6-41E1-8CAD-779BAE0CEDD6}" type="presOf" srcId="{7B9AA919-F0C9-4E4B-9AC4-54159E5F3B34}" destId="{68071C7D-8882-454C-97A3-290CC75FA19D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5169229B-F5E5-844D-A0AB-A2345F75A17C}" type="presOf" srcId="{11E3E51B-8B2F-5B43-A0A0-8F3DE759FC89}" destId="{39E4885A-9D4C-E241-9E78-37BBA1E90AA8}" srcOrd="0" destOrd="0" presId="urn:microsoft.com/office/officeart/2005/8/layout/orgChart1"/>
    <dgm:cxn modelId="{F9DD4B62-FAD1-7E41-9A80-939A1135E502}" type="presOf" srcId="{E3F6E6FB-C8B3-6D45-8EE3-4AD8B0482A93}" destId="{4CDC6389-02B3-4F4B-AF80-6F9970065207}" srcOrd="1" destOrd="0" presId="urn:microsoft.com/office/officeart/2005/8/layout/orgChart1"/>
    <dgm:cxn modelId="{9714CAE7-63F8-D94B-934C-085E38626971}" srcId="{ADD0AB32-9A67-DF4E-883B-D5DF068BC7A6}" destId="{A7FAEE7F-F317-F240-A317-6FA42AF79154}" srcOrd="3" destOrd="0" parTransId="{8A9C1863-5767-9142-8B8D-DAAB7A464ACC}" sibTransId="{99A6E2CD-51C3-FE4C-8CB7-75399AC5EE94}"/>
    <dgm:cxn modelId="{0875C20D-12FE-2149-BB56-C6FFA361313C}" type="presOf" srcId="{2D7A781C-4CD2-1445-8ECB-EB8E16C2A405}" destId="{F2D52349-71B3-424D-86D3-917C0080BB84}" srcOrd="1" destOrd="0" presId="urn:microsoft.com/office/officeart/2005/8/layout/orgChart1"/>
    <dgm:cxn modelId="{5D85513C-1276-0649-95E6-28F8A3E45261}" type="presOf" srcId="{573A1316-573D-B547-AE5A-599D3947E520}" destId="{DC301D54-1EC8-FD48-AB2E-A4A5838CB0AB}" srcOrd="1" destOrd="0" presId="urn:microsoft.com/office/officeart/2005/8/layout/orgChart1"/>
    <dgm:cxn modelId="{33FB7384-D9CE-9346-B942-779CA9CDAC38}" type="presOf" srcId="{A4F40154-C5E4-DE49-AF01-D40280064DC3}" destId="{764BBAD6-1C1F-F544-B42D-3B63BB5D0DCD}" srcOrd="0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CF8487D9-C377-40D4-8072-945DFAEA4DF0}" type="presOf" srcId="{1BD52019-5E48-46AF-B5F9-6C5771C2D01A}" destId="{C0D26DCA-A9F9-45FF-93A0-AE51A105DD2C}" srcOrd="0" destOrd="0" presId="urn:microsoft.com/office/officeart/2005/8/layout/orgChart1"/>
    <dgm:cxn modelId="{6941FBC9-DC3A-2841-A36B-F46264E55D39}" type="presOf" srcId="{C1B8A113-3377-D341-AD15-A91029FEAD60}" destId="{9E8AB6C8-5CB6-CD42-9E01-ED2224FDFDDA}" srcOrd="0" destOrd="0" presId="urn:microsoft.com/office/officeart/2005/8/layout/orgChart1"/>
    <dgm:cxn modelId="{CDB33244-D5F8-BA46-812C-6508FF1CD7D6}" type="presOf" srcId="{96F236FC-5A1D-7240-AB4B-4BBCA7A79945}" destId="{7CDEA70F-BF67-7D46-80BE-4DF14584763A}" srcOrd="0" destOrd="0" presId="urn:microsoft.com/office/officeart/2005/8/layout/orgChart1"/>
    <dgm:cxn modelId="{27259060-1E4B-2D42-952A-2C5A758CCD35}" type="presOf" srcId="{B5D26435-5109-404A-AD23-29092CF75E9D}" destId="{D5367969-EA67-3D43-94C7-CBC982B9877C}" srcOrd="0" destOrd="0" presId="urn:microsoft.com/office/officeart/2005/8/layout/orgChart1"/>
    <dgm:cxn modelId="{3A55F185-3072-474F-87B7-F0071F6E01FD}" type="presOf" srcId="{3972712E-ABA9-1348-B649-37CEF0BC57BD}" destId="{AD0A96B4-58AD-2549-BC67-D46253C24749}" srcOrd="0" destOrd="0" presId="urn:microsoft.com/office/officeart/2005/8/layout/orgChart1"/>
    <dgm:cxn modelId="{6341E1FE-2EA6-DB4B-A9D3-B6F566B9EED2}" type="presOf" srcId="{3C89E2EA-7429-1F4D-BA4C-6E80732FCFFA}" destId="{D5664D64-23E8-BA42-9EC1-2FD29CCF7EF4}" srcOrd="1" destOrd="0" presId="urn:microsoft.com/office/officeart/2005/8/layout/orgChart1"/>
    <dgm:cxn modelId="{E86EBE90-9E24-5C48-9ED6-31DF95271C03}" type="presOf" srcId="{4BE83D63-9EF2-B04E-A135-0F701074B503}" destId="{3BC130CF-6DE1-F945-B2FB-88B988CD17D2}" srcOrd="0" destOrd="0" presId="urn:microsoft.com/office/officeart/2005/8/layout/orgChart1"/>
    <dgm:cxn modelId="{D62A80DE-5E41-8F4E-AC85-545111A5C1CD}" type="presOf" srcId="{3C89E2EA-7429-1F4D-BA4C-6E80732FCFFA}" destId="{3A89BA95-47E2-254B-9133-91F0F92105F2}" srcOrd="0" destOrd="0" presId="urn:microsoft.com/office/officeart/2005/8/layout/orgChart1"/>
    <dgm:cxn modelId="{A6C037A3-7788-4447-81FC-C11869A1B31D}" type="presOf" srcId="{92E49D2E-3CB4-1A47-9140-81C34176E1D6}" destId="{A856172B-2207-434B-A604-955B98885E7C}" srcOrd="0" destOrd="0" presId="urn:microsoft.com/office/officeart/2005/8/layout/orgChart1"/>
    <dgm:cxn modelId="{869EBAA9-30AD-DD4A-9881-2B821798D419}" type="presOf" srcId="{846DD0F6-4B66-DF41-8853-F1042D9E98AB}" destId="{2B8F229F-F2A5-6E40-B109-33AA17D2FB35}" srcOrd="0" destOrd="0" presId="urn:microsoft.com/office/officeart/2005/8/layout/orgChart1"/>
    <dgm:cxn modelId="{4E3FA29D-E663-C445-8551-CF14A598A667}" type="presOf" srcId="{EE8036E2-36E6-9140-BC4F-04C474081573}" destId="{109BD424-95B0-DE4F-873B-E189E218DCA6}" srcOrd="0" destOrd="0" presId="urn:microsoft.com/office/officeart/2005/8/layout/orgChart1"/>
    <dgm:cxn modelId="{732557B9-2B8C-974E-BE8B-ABDB9B7959C6}" type="presOf" srcId="{39FC8E47-CA23-6D44-9421-9522DAC07F5B}" destId="{934996D8-27A4-9C4C-8956-799A6FC5B2AD}" srcOrd="0" destOrd="0" presId="urn:microsoft.com/office/officeart/2005/8/layout/orgChart1"/>
    <dgm:cxn modelId="{BFBE117F-9322-4286-8AD8-AE014F02B3A4}" srcId="{93C7D2C0-774B-463A-B386-DDC3D9AEEC80}" destId="{7B9AA919-F0C9-4E4B-9AC4-54159E5F3B34}" srcOrd="0" destOrd="0" parTransId="{A66D3539-9CDC-4AB9-9F3E-2E7D23136A79}" sibTransId="{3A524F14-E4B1-45D1-AC10-F8076E86F716}"/>
    <dgm:cxn modelId="{0A6C114A-2528-42F9-B592-9D438EE863AF}" type="presOf" srcId="{2980A294-07C1-438E-9974-505AC566AF32}" destId="{71E03CFA-26D2-424D-8E3F-13DFE1BE9B0C}" srcOrd="1" destOrd="0" presId="urn:microsoft.com/office/officeart/2005/8/layout/orgChart1"/>
    <dgm:cxn modelId="{705920D2-78B0-8941-B830-C9E1BE8E2027}" type="presOf" srcId="{9926C92C-3FE9-D045-848E-200144D0D0A0}" destId="{D5C1AD20-31B0-7148-A29B-8FE4E94194C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C6255CF2-B846-4442-AD58-283EF57FF6EB}" type="presOf" srcId="{55E660D3-4A71-EF41-B8FF-B26C07BA0160}" destId="{3AF2A4CE-3475-5145-A445-CC51BCDFBD82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C311B4C7-354D-8841-B251-7DCFE0B4DE1F}" type="presOf" srcId="{BF1E1650-5789-3D48-81BD-9265C22CFF62}" destId="{CAFCB684-A9A8-EA44-8836-C269E6D9F2ED}" srcOrd="0" destOrd="0" presId="urn:microsoft.com/office/officeart/2005/8/layout/orgChart1"/>
    <dgm:cxn modelId="{D1C6E80C-D9C9-9740-8C9E-58481877B1BA}" type="presOf" srcId="{2D7A781C-4CD2-1445-8ECB-EB8E16C2A405}" destId="{761EDB41-D2CD-9C47-9B19-16980597B408}" srcOrd="0" destOrd="0" presId="urn:microsoft.com/office/officeart/2005/8/layout/orgChart1"/>
    <dgm:cxn modelId="{7E3E2F4B-3B55-7547-9477-791AF27F94F7}" type="presOf" srcId="{9926C92C-3FE9-D045-848E-200144D0D0A0}" destId="{17F50F62-8A9D-D84D-B278-E8B3E2B241A8}" srcOrd="0" destOrd="0" presId="urn:microsoft.com/office/officeart/2005/8/layout/orgChart1"/>
    <dgm:cxn modelId="{9C0D9890-0E18-439B-8E39-08DC0007FB14}" type="presOf" srcId="{97784BD1-D0F1-478C-9146-4F67BD417FC9}" destId="{E1D46413-AFBC-425B-9141-F69F863E3EA0}" srcOrd="0" destOrd="0" presId="urn:microsoft.com/office/officeart/2005/8/layout/orgChart1"/>
    <dgm:cxn modelId="{65E9B6DE-4E13-2B49-9743-BA2639229155}" type="presOf" srcId="{891889B0-C946-3E4E-A1E2-86F7E247B549}" destId="{1B3A61D1-9A35-D745-B1B7-88D0A6D5B780}" srcOrd="0" destOrd="0" presId="urn:microsoft.com/office/officeart/2005/8/layout/orgChart1"/>
    <dgm:cxn modelId="{D941F97E-8CE2-1843-9907-9DB60DE366FA}" type="presOf" srcId="{ADD0AB32-9A67-DF4E-883B-D5DF068BC7A6}" destId="{B14F7A64-DBC9-8141-8936-3E4BDBC82A54}" srcOrd="1" destOrd="0" presId="urn:microsoft.com/office/officeart/2005/8/layout/orgChart1"/>
    <dgm:cxn modelId="{EE5876C5-AAE8-4F9E-B5DC-69FCF208066B}" type="presOf" srcId="{A66D3539-9CDC-4AB9-9F3E-2E7D23136A79}" destId="{4A2126C9-85A0-4EAF-831A-7650D29B264E}" srcOrd="0" destOrd="0" presId="urn:microsoft.com/office/officeart/2005/8/layout/orgChart1"/>
    <dgm:cxn modelId="{25B08D45-D551-439B-8EE9-BDBDA36FD3C2}" type="presOf" srcId="{93C7D2C0-774B-463A-B386-DDC3D9AEEC80}" destId="{77614536-27DF-4637-A95E-E7059DA09CDB}" srcOrd="1" destOrd="0" presId="urn:microsoft.com/office/officeart/2005/8/layout/orgChart1"/>
    <dgm:cxn modelId="{7BA90335-47CA-AC42-A1E7-9383355C77AB}" type="presOf" srcId="{A7FAEE7F-F317-F240-A317-6FA42AF79154}" destId="{5FD75EE5-1AF3-CE4C-BFE1-83610D276BC1}" srcOrd="0" destOrd="0" presId="urn:microsoft.com/office/officeart/2005/8/layout/orgChart1"/>
    <dgm:cxn modelId="{D5D7D8E7-0709-4D40-A72F-9DCC3266DEF7}" type="presOf" srcId="{81E025DD-A198-A84D-B0AA-50142B6C7A74}" destId="{F7B6623F-669E-204A-953E-390B2AC5F01B}" srcOrd="0" destOrd="0" presId="urn:microsoft.com/office/officeart/2005/8/layout/orgChart1"/>
    <dgm:cxn modelId="{1B1ABF9F-B368-9E4E-AEB2-4EDA92E52C8D}" type="presOf" srcId="{BDC3E114-F65B-6548-AC38-222F1920DAF7}" destId="{2FBF9118-D18D-7C4D-BA66-3A0CF6D7AD4E}" srcOrd="1" destOrd="0" presId="urn:microsoft.com/office/officeart/2005/8/layout/orgChart1"/>
    <dgm:cxn modelId="{EE79E806-5DDE-514D-8A3F-19DA44FB98E1}" type="presOf" srcId="{940D7265-EEC2-6F49-80B0-ADEBD5F9CE32}" destId="{DA9D7244-B94E-6C48-A3A3-90BEB7A7837F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6AF336B-1A15-744C-9E9F-C0D6CE707203}" type="presOf" srcId="{9C38AD60-B163-9048-AF7F-A28DA58D4BFE}" destId="{7198356C-8E2F-C24A-9ADE-6BE15E140A16}" srcOrd="1" destOrd="0" presId="urn:microsoft.com/office/officeart/2005/8/layout/orgChart1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CF625856-4FBD-490E-8C9D-2D1D75C16A04}" type="presOf" srcId="{7B9AA919-F0C9-4E4B-9AC4-54159E5F3B34}" destId="{50AB881B-1EDA-4276-A23B-F3B53508508C}" srcOrd="0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1B4B632F-1BEF-1446-B8AE-EAC2EF12A18B}" type="presOf" srcId="{7A10AB2E-D6D7-1649-9FAE-BDF7605C5FCF}" destId="{2B0FC4F6-0EC9-314B-8638-238FFBAA8634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C24A9F56-CC4A-4F85-BAF0-7E5C6B9BBE15}" type="presOf" srcId="{FE9BCC58-2DD9-4C0F-854B-3A905CF7E84F}" destId="{A68B6018-7084-47B8-87CF-DCF0ED25A6E5}" srcOrd="1" destOrd="0" presId="urn:microsoft.com/office/officeart/2005/8/layout/orgChart1"/>
    <dgm:cxn modelId="{87D8704D-A845-F647-BD6B-63636A9E942F}" type="presOf" srcId="{7B2FF99D-B63A-324B-90B2-313CAF4C3353}" destId="{2375EA51-9783-E842-877B-00D391EA4F03}" srcOrd="0" destOrd="0" presId="urn:microsoft.com/office/officeart/2005/8/layout/orgChart1"/>
    <dgm:cxn modelId="{37B9EB5C-4895-C542-99EF-CCC5E06B5AE1}" type="presOf" srcId="{BDC3E114-F65B-6548-AC38-222F1920DAF7}" destId="{9542C099-AF93-F343-B945-CF2A28705760}" srcOrd="0" destOrd="0" presId="urn:microsoft.com/office/officeart/2005/8/layout/orgChart1"/>
    <dgm:cxn modelId="{647EF127-E8EF-D243-8921-2652BB56AF73}" type="presOf" srcId="{940D7265-EEC2-6F49-80B0-ADEBD5F9CE32}" destId="{28FB80D1-4442-3046-9A76-5608FEE84282}" srcOrd="1" destOrd="0" presId="urn:microsoft.com/office/officeart/2005/8/layout/orgChart1"/>
    <dgm:cxn modelId="{8A69A252-1D54-4399-AC71-802267285C9C}" type="presOf" srcId="{93C7D2C0-774B-463A-B386-DDC3D9AEEC80}" destId="{CBA33593-9AA0-4597-BC25-6F7889306E54}" srcOrd="0" destOrd="0" presId="urn:microsoft.com/office/officeart/2005/8/layout/orgChart1"/>
    <dgm:cxn modelId="{288CBDBC-B570-BA4B-AC68-74F9D0741254}" type="presOf" srcId="{573A1316-573D-B547-AE5A-599D3947E520}" destId="{86FC84C7-DCA1-E740-AA31-D4ECA8B122DC}" srcOrd="0" destOrd="0" presId="urn:microsoft.com/office/officeart/2005/8/layout/orgChart1"/>
    <dgm:cxn modelId="{B63F3143-A6A0-4BD6-9F15-1C26EA1817D8}" type="presOf" srcId="{87970707-06DF-4FE7-9D5B-F6FE7F29233D}" destId="{650D4406-C340-4564-B16C-4122F4BBC221}" srcOrd="0" destOrd="0" presId="urn:microsoft.com/office/officeart/2005/8/layout/orgChart1"/>
    <dgm:cxn modelId="{4ED3D451-C4A1-4D15-BF71-96B6274DC507}" srcId="{ADD0AB32-9A67-DF4E-883B-D5DF068BC7A6}" destId="{93C7D2C0-774B-463A-B386-DDC3D9AEEC80}" srcOrd="1" destOrd="0" parTransId="{87970707-06DF-4FE7-9D5B-F6FE7F29233D}" sibTransId="{7821C20E-4AE5-40AA-9C89-1ABBA1995E31}"/>
    <dgm:cxn modelId="{8B4810DF-A44A-444A-B1C4-B8A9C94DD837}" type="presOf" srcId="{04397065-45DB-470E-926E-6DBCAF23273F}" destId="{A5DE9883-8094-49AB-B389-7A11CC8EF1D4}" srcOrd="1" destOrd="0" presId="urn:microsoft.com/office/officeart/2005/8/layout/orgChart1"/>
    <dgm:cxn modelId="{22232F29-ABE8-204C-90A5-4378D680B9D3}" type="presOf" srcId="{7A10AB2E-D6D7-1649-9FAE-BDF7605C5FCF}" destId="{189FAC32-EC0E-CE4C-9CD4-CCE4EF80DACD}" srcOrd="0" destOrd="0" presId="urn:microsoft.com/office/officeart/2005/8/layout/orgChart1"/>
    <dgm:cxn modelId="{4A90C9E9-E704-0344-A05A-7F2AA159B193}" type="presOf" srcId="{9C38AD60-B163-9048-AF7F-A28DA58D4BFE}" destId="{A285CF91-B082-8E4B-B573-43F9F5A77A05}" srcOrd="0" destOrd="0" presId="urn:microsoft.com/office/officeart/2005/8/layout/orgChart1"/>
    <dgm:cxn modelId="{A605F5FA-7E2F-894C-ABCC-6D47F9E4CB5E}" type="presOf" srcId="{28F5CC7E-FF66-2B42-B35D-694EF6FD8196}" destId="{60D1A802-0E80-C746-940C-9C1023420CF1}" srcOrd="1" destOrd="0" presId="urn:microsoft.com/office/officeart/2005/8/layout/orgChart1"/>
    <dgm:cxn modelId="{AD32ECD5-8261-9E48-ACBB-A8475B66840F}" type="presOf" srcId="{CD4ADA08-5548-B34D-865D-20A9461AE6B3}" destId="{CF741E6C-F8DD-FA4F-A4DA-72177B3A773A}" srcOrd="0" destOrd="0" presId="urn:microsoft.com/office/officeart/2005/8/layout/orgChart1"/>
    <dgm:cxn modelId="{83C65B06-9DDA-654E-9300-54B339916E27}" type="presOf" srcId="{2A3C50AE-095C-BA42-879E-4A5323380B19}" destId="{EE0DD383-B59E-A949-B0DE-A9C0C37C7B9D}" srcOrd="0" destOrd="0" presId="urn:microsoft.com/office/officeart/2005/8/layout/orgChart1"/>
    <dgm:cxn modelId="{7173403E-8CEB-3145-892E-770B00708489}" type="presOf" srcId="{846DD0F6-4B66-DF41-8853-F1042D9E98AB}" destId="{1DE7BCA0-8885-054C-AE28-4737B4D52EC7}" srcOrd="1" destOrd="0" presId="urn:microsoft.com/office/officeart/2005/8/layout/orgChart1"/>
    <dgm:cxn modelId="{D82E4D04-3038-E143-B85E-0474BAEDDEAE}" type="presOf" srcId="{BF1E1650-5789-3D48-81BD-9265C22CFF62}" destId="{097BA37E-1461-0F4C-A9AC-2E103A774965}" srcOrd="1" destOrd="0" presId="urn:microsoft.com/office/officeart/2005/8/layout/orgChart1"/>
    <dgm:cxn modelId="{7B8BDE01-C6B8-6A44-9E3F-F421E434EBD0}" type="presOf" srcId="{E55F03E7-32E4-0848-8D2D-2DD13CE05209}" destId="{E3D3EB8D-6B80-674E-9D9C-3AB0D1F7BB14}" srcOrd="1" destOrd="0" presId="urn:microsoft.com/office/officeart/2005/8/layout/orgChart1"/>
    <dgm:cxn modelId="{D16CB57E-C135-2749-884A-6AA5B08E7D37}" type="presOf" srcId="{EC443DCA-1A0F-3041-A1DF-1A2E733C92EB}" destId="{3A01F7EE-7C04-5F4C-BD2D-81BE47F99C8B}" srcOrd="0" destOrd="0" presId="urn:microsoft.com/office/officeart/2005/8/layout/orgChart1"/>
    <dgm:cxn modelId="{AAE5F5BC-72F1-924D-B2B9-2023D72621F2}" type="presParOf" srcId="{3BC130CF-6DE1-F945-B2FB-88B988CD17D2}" destId="{755D6A65-48DF-7E4B-8CF4-0576F8FCE7F6}" srcOrd="0" destOrd="0" presId="urn:microsoft.com/office/officeart/2005/8/layout/orgChart1"/>
    <dgm:cxn modelId="{0BE3F120-1E36-2245-B7A2-8FE72312C833}" type="presParOf" srcId="{755D6A65-48DF-7E4B-8CF4-0576F8FCE7F6}" destId="{E1D76DC8-65EB-4B41-B753-6D0DF929A9D4}" srcOrd="0" destOrd="0" presId="urn:microsoft.com/office/officeart/2005/8/layout/orgChart1"/>
    <dgm:cxn modelId="{35B0C9AC-4BED-4F41-B6FE-7D574E00EF88}" type="presParOf" srcId="{E1D76DC8-65EB-4B41-B753-6D0DF929A9D4}" destId="{2E95DD41-766C-2341-A5A1-8943DCE372BA}" srcOrd="0" destOrd="0" presId="urn:microsoft.com/office/officeart/2005/8/layout/orgChart1"/>
    <dgm:cxn modelId="{050A3228-99D4-6440-BBB2-EE30E1802E26}" type="presParOf" srcId="{E1D76DC8-65EB-4B41-B753-6D0DF929A9D4}" destId="{B14F7A64-DBC9-8141-8936-3E4BDBC82A54}" srcOrd="1" destOrd="0" presId="urn:microsoft.com/office/officeart/2005/8/layout/orgChart1"/>
    <dgm:cxn modelId="{C5F03714-69B6-6B46-BF41-CBA1FEFB2253}" type="presParOf" srcId="{755D6A65-48DF-7E4B-8CF4-0576F8FCE7F6}" destId="{B9273BB1-9750-9146-8492-405035571B22}" srcOrd="1" destOrd="0" presId="urn:microsoft.com/office/officeart/2005/8/layout/orgChart1"/>
    <dgm:cxn modelId="{9EF9AFC2-3A80-DC42-8910-CD9A2E313D13}" type="presParOf" srcId="{B9273BB1-9750-9146-8492-405035571B22}" destId="{764BBAD6-1C1F-F544-B42D-3B63BB5D0DCD}" srcOrd="0" destOrd="0" presId="urn:microsoft.com/office/officeart/2005/8/layout/orgChart1"/>
    <dgm:cxn modelId="{8A32A844-DD3C-B643-B21A-DA6D79F44770}" type="presParOf" srcId="{B9273BB1-9750-9146-8492-405035571B22}" destId="{FD194D55-1416-3D4D-8839-277027C3FFAE}" srcOrd="1" destOrd="0" presId="urn:microsoft.com/office/officeart/2005/8/layout/orgChart1"/>
    <dgm:cxn modelId="{1B6219CA-33AF-D341-98A5-B0B60269D355}" type="presParOf" srcId="{FD194D55-1416-3D4D-8839-277027C3FFAE}" destId="{94F04A49-C71C-5C4D-BBAD-324EFE40ABB9}" srcOrd="0" destOrd="0" presId="urn:microsoft.com/office/officeart/2005/8/layout/orgChart1"/>
    <dgm:cxn modelId="{60646EA3-8FE2-1742-A388-F3B0ACAEF606}" type="presParOf" srcId="{94F04A49-C71C-5C4D-BBAD-324EFE40ABB9}" destId="{189FAC32-EC0E-CE4C-9CD4-CCE4EF80DACD}" srcOrd="0" destOrd="0" presId="urn:microsoft.com/office/officeart/2005/8/layout/orgChart1"/>
    <dgm:cxn modelId="{4777DF52-6DD2-E546-9FAC-DE6B84F3D5A8}" type="presParOf" srcId="{94F04A49-C71C-5C4D-BBAD-324EFE40ABB9}" destId="{2B0FC4F6-0EC9-314B-8638-238FFBAA8634}" srcOrd="1" destOrd="0" presId="urn:microsoft.com/office/officeart/2005/8/layout/orgChart1"/>
    <dgm:cxn modelId="{F8AEC846-1652-BD46-9539-09FE271AA4DA}" type="presParOf" srcId="{FD194D55-1416-3D4D-8839-277027C3FFAE}" destId="{A7A0FA10-000C-AD4C-A5D1-4B5BBD234893}" srcOrd="1" destOrd="0" presId="urn:microsoft.com/office/officeart/2005/8/layout/orgChart1"/>
    <dgm:cxn modelId="{23F1D0BB-DAFF-FE41-93C0-72D10E08EBD2}" type="presParOf" srcId="{A7A0FA10-000C-AD4C-A5D1-4B5BBD234893}" destId="{109BD424-95B0-DE4F-873B-E189E218DCA6}" srcOrd="0" destOrd="0" presId="urn:microsoft.com/office/officeart/2005/8/layout/orgChart1"/>
    <dgm:cxn modelId="{0BBD87A1-435D-514B-8024-6901A091F92D}" type="presParOf" srcId="{A7A0FA10-000C-AD4C-A5D1-4B5BBD234893}" destId="{D6081D02-5533-CD43-80E9-902CBC8A0CB2}" srcOrd="1" destOrd="0" presId="urn:microsoft.com/office/officeart/2005/8/layout/orgChart1"/>
    <dgm:cxn modelId="{43042F99-5029-8B44-AB23-E15C94D87704}" type="presParOf" srcId="{D6081D02-5533-CD43-80E9-902CBC8A0CB2}" destId="{CC0847E0-961A-E743-A720-CDF5588A0499}" srcOrd="0" destOrd="0" presId="urn:microsoft.com/office/officeart/2005/8/layout/orgChart1"/>
    <dgm:cxn modelId="{8C0AD6BB-84FF-864E-8A2A-4D54483A4DDD}" type="presParOf" srcId="{CC0847E0-961A-E743-A720-CDF5588A0499}" destId="{DA9D7244-B94E-6C48-A3A3-90BEB7A7837F}" srcOrd="0" destOrd="0" presId="urn:microsoft.com/office/officeart/2005/8/layout/orgChart1"/>
    <dgm:cxn modelId="{743EAB7B-7D67-CA40-803F-D9E0D834E6A3}" type="presParOf" srcId="{CC0847E0-961A-E743-A720-CDF5588A0499}" destId="{28FB80D1-4442-3046-9A76-5608FEE84282}" srcOrd="1" destOrd="0" presId="urn:microsoft.com/office/officeart/2005/8/layout/orgChart1"/>
    <dgm:cxn modelId="{EA617930-6D08-7F4D-8B6F-791C6CFCD2FD}" type="presParOf" srcId="{D6081D02-5533-CD43-80E9-902CBC8A0CB2}" destId="{DD3F8D48-0816-1240-AA9E-54A59C4F201B}" srcOrd="1" destOrd="0" presId="urn:microsoft.com/office/officeart/2005/8/layout/orgChart1"/>
    <dgm:cxn modelId="{28D21E7D-22E6-0143-A2C8-D1D2947EF0A8}" type="presParOf" srcId="{D6081D02-5533-CD43-80E9-902CBC8A0CB2}" destId="{A0035DDC-CCAF-4242-A2DD-3B24396E30D7}" srcOrd="2" destOrd="0" presId="urn:microsoft.com/office/officeart/2005/8/layout/orgChart1"/>
    <dgm:cxn modelId="{B7A7007E-BC00-7944-8F76-0EC817764232}" type="presParOf" srcId="{A7A0FA10-000C-AD4C-A5D1-4B5BBD234893}" destId="{39E4885A-9D4C-E241-9E78-37BBA1E90AA8}" srcOrd="2" destOrd="0" presId="urn:microsoft.com/office/officeart/2005/8/layout/orgChart1"/>
    <dgm:cxn modelId="{9785619D-1FC2-9949-87F6-A9EE16234516}" type="presParOf" srcId="{A7A0FA10-000C-AD4C-A5D1-4B5BBD234893}" destId="{3B9EBEA6-8F1F-3B4A-AC9C-6D41EF69C74F}" srcOrd="3" destOrd="0" presId="urn:microsoft.com/office/officeart/2005/8/layout/orgChart1"/>
    <dgm:cxn modelId="{23517A28-2144-A844-97B0-9DDB460B2A3F}" type="presParOf" srcId="{3B9EBEA6-8F1F-3B4A-AC9C-6D41EF69C74F}" destId="{80BA1E73-6594-9446-9E72-1F81C017C07F}" srcOrd="0" destOrd="0" presId="urn:microsoft.com/office/officeart/2005/8/layout/orgChart1"/>
    <dgm:cxn modelId="{B665274C-D0E0-434B-B96B-9C9CE44B1A10}" type="presParOf" srcId="{80BA1E73-6594-9446-9E72-1F81C017C07F}" destId="{9542C099-AF93-F343-B945-CF2A28705760}" srcOrd="0" destOrd="0" presId="urn:microsoft.com/office/officeart/2005/8/layout/orgChart1"/>
    <dgm:cxn modelId="{DB83AB8B-D08F-0F4C-80AA-98BF7DCE8299}" type="presParOf" srcId="{80BA1E73-6594-9446-9E72-1F81C017C07F}" destId="{2FBF9118-D18D-7C4D-BA66-3A0CF6D7AD4E}" srcOrd="1" destOrd="0" presId="urn:microsoft.com/office/officeart/2005/8/layout/orgChart1"/>
    <dgm:cxn modelId="{562EB57B-1ECC-9541-ABC0-F77EC5AF8577}" type="presParOf" srcId="{3B9EBEA6-8F1F-3B4A-AC9C-6D41EF69C74F}" destId="{9CA755F7-BF9E-0B41-902A-6288660B71A1}" srcOrd="1" destOrd="0" presId="urn:microsoft.com/office/officeart/2005/8/layout/orgChart1"/>
    <dgm:cxn modelId="{577682B1-4C8F-FB41-9124-817435A7DB2A}" type="presParOf" srcId="{3B9EBEA6-8F1F-3B4A-AC9C-6D41EF69C74F}" destId="{7FD982E2-52C8-904D-8BFE-014BBC22B5B0}" srcOrd="2" destOrd="0" presId="urn:microsoft.com/office/officeart/2005/8/layout/orgChart1"/>
    <dgm:cxn modelId="{746A75C7-B47D-114D-8A67-E9C6623FA326}" type="presParOf" srcId="{FD194D55-1416-3D4D-8839-277027C3FFAE}" destId="{619ED317-8F14-0742-BE6A-C67CCD2EB995}" srcOrd="2" destOrd="0" presId="urn:microsoft.com/office/officeart/2005/8/layout/orgChart1"/>
    <dgm:cxn modelId="{DF33AE82-0D96-4E9D-BDBE-506D8E895468}" type="presParOf" srcId="{B9273BB1-9750-9146-8492-405035571B22}" destId="{650D4406-C340-4564-B16C-4122F4BBC221}" srcOrd="2" destOrd="0" presId="urn:microsoft.com/office/officeart/2005/8/layout/orgChart1"/>
    <dgm:cxn modelId="{A18CAC0E-A8A5-4647-8E5B-CD2599D481E3}" type="presParOf" srcId="{B9273BB1-9750-9146-8492-405035571B22}" destId="{EF354120-4CB2-4A1A-9C86-E5E262A40E1D}" srcOrd="3" destOrd="0" presId="urn:microsoft.com/office/officeart/2005/8/layout/orgChart1"/>
    <dgm:cxn modelId="{020F682B-F415-4CD8-A8DD-624E256491CB}" type="presParOf" srcId="{EF354120-4CB2-4A1A-9C86-E5E262A40E1D}" destId="{0DC4E473-118C-4E95-9F6D-7FC1F5895848}" srcOrd="0" destOrd="0" presId="urn:microsoft.com/office/officeart/2005/8/layout/orgChart1"/>
    <dgm:cxn modelId="{90F4091D-37A2-4E98-8E76-CD37F5B6B2A1}" type="presParOf" srcId="{0DC4E473-118C-4E95-9F6D-7FC1F5895848}" destId="{CBA33593-9AA0-4597-BC25-6F7889306E54}" srcOrd="0" destOrd="0" presId="urn:microsoft.com/office/officeart/2005/8/layout/orgChart1"/>
    <dgm:cxn modelId="{126A6D0E-3DB3-4F07-B5D8-11D876CC98AF}" type="presParOf" srcId="{0DC4E473-118C-4E95-9F6D-7FC1F5895848}" destId="{77614536-27DF-4637-A95E-E7059DA09CDB}" srcOrd="1" destOrd="0" presId="urn:microsoft.com/office/officeart/2005/8/layout/orgChart1"/>
    <dgm:cxn modelId="{974B495C-BA7D-4687-B89D-32FD584F42F7}" type="presParOf" srcId="{EF354120-4CB2-4A1A-9C86-E5E262A40E1D}" destId="{1D04481D-3C2F-4C1E-9F00-C04642631047}" srcOrd="1" destOrd="0" presId="urn:microsoft.com/office/officeart/2005/8/layout/orgChart1"/>
    <dgm:cxn modelId="{46EA9B93-D19C-47F6-BE6A-99425565D2D0}" type="presParOf" srcId="{1D04481D-3C2F-4C1E-9F00-C04642631047}" destId="{4A2126C9-85A0-4EAF-831A-7650D29B264E}" srcOrd="0" destOrd="0" presId="urn:microsoft.com/office/officeart/2005/8/layout/orgChart1"/>
    <dgm:cxn modelId="{93E7190F-9D63-496D-9DE5-C0304F5306C7}" type="presParOf" srcId="{1D04481D-3C2F-4C1E-9F00-C04642631047}" destId="{9566B95D-5B43-4BB9-8E83-0812FFD3E045}" srcOrd="1" destOrd="0" presId="urn:microsoft.com/office/officeart/2005/8/layout/orgChart1"/>
    <dgm:cxn modelId="{786F6113-9CA7-4C43-BEAA-8EF111B6B8FB}" type="presParOf" srcId="{9566B95D-5B43-4BB9-8E83-0812FFD3E045}" destId="{A06966BD-273A-4316-AF78-84EEBF73891C}" srcOrd="0" destOrd="0" presId="urn:microsoft.com/office/officeart/2005/8/layout/orgChart1"/>
    <dgm:cxn modelId="{0759E2A7-9636-4384-B9FC-3B3B813E3A33}" type="presParOf" srcId="{A06966BD-273A-4316-AF78-84EEBF73891C}" destId="{50AB881B-1EDA-4276-A23B-F3B53508508C}" srcOrd="0" destOrd="0" presId="urn:microsoft.com/office/officeart/2005/8/layout/orgChart1"/>
    <dgm:cxn modelId="{208AF049-D5F3-4E87-8D8A-893C733857CB}" type="presParOf" srcId="{A06966BD-273A-4316-AF78-84EEBF73891C}" destId="{68071C7D-8882-454C-97A3-290CC75FA19D}" srcOrd="1" destOrd="0" presId="urn:microsoft.com/office/officeart/2005/8/layout/orgChart1"/>
    <dgm:cxn modelId="{DAACADB3-511E-44C9-81E5-61975578562B}" type="presParOf" srcId="{9566B95D-5B43-4BB9-8E83-0812FFD3E045}" destId="{F1557E51-1997-4C5E-80B5-15BCAE558F53}" srcOrd="1" destOrd="0" presId="urn:microsoft.com/office/officeart/2005/8/layout/orgChart1"/>
    <dgm:cxn modelId="{52EA6D68-8C27-48B7-BFB2-F8DFB235AAAF}" type="presParOf" srcId="{9566B95D-5B43-4BB9-8E83-0812FFD3E045}" destId="{F7462C56-7C37-4590-B154-4B40616F0E8C}" srcOrd="2" destOrd="0" presId="urn:microsoft.com/office/officeart/2005/8/layout/orgChart1"/>
    <dgm:cxn modelId="{1FD3D026-13A1-4D3E-AB39-11253533CC5F}" type="presParOf" srcId="{1D04481D-3C2F-4C1E-9F00-C04642631047}" destId="{712B0643-CBD0-411F-979D-091BE4F6F7E7}" srcOrd="2" destOrd="0" presId="urn:microsoft.com/office/officeart/2005/8/layout/orgChart1"/>
    <dgm:cxn modelId="{65A28352-DBC4-40A0-AAB2-83B84FEFE664}" type="presParOf" srcId="{1D04481D-3C2F-4C1E-9F00-C04642631047}" destId="{AA128399-3708-457B-AAA3-6C84939FC935}" srcOrd="3" destOrd="0" presId="urn:microsoft.com/office/officeart/2005/8/layout/orgChart1"/>
    <dgm:cxn modelId="{3436612A-805E-40AE-B891-D8835F31E7FC}" type="presParOf" srcId="{AA128399-3708-457B-AAA3-6C84939FC935}" destId="{132050D8-2674-4DD2-8563-2033BE56F214}" srcOrd="0" destOrd="0" presId="urn:microsoft.com/office/officeart/2005/8/layout/orgChart1"/>
    <dgm:cxn modelId="{FE9E998D-88A9-49FA-A8E3-F482574C0D36}" type="presParOf" srcId="{132050D8-2674-4DD2-8563-2033BE56F214}" destId="{0FA22B00-C43C-4396-A663-10704F6219DF}" srcOrd="0" destOrd="0" presId="urn:microsoft.com/office/officeart/2005/8/layout/orgChart1"/>
    <dgm:cxn modelId="{43131DC8-2404-4EFA-AB0C-8B4CEB1CD03D}" type="presParOf" srcId="{132050D8-2674-4DD2-8563-2033BE56F214}" destId="{71E03CFA-26D2-424D-8E3F-13DFE1BE9B0C}" srcOrd="1" destOrd="0" presId="urn:microsoft.com/office/officeart/2005/8/layout/orgChart1"/>
    <dgm:cxn modelId="{31316B0F-DB8F-489B-8C47-A54173361D1F}" type="presParOf" srcId="{AA128399-3708-457B-AAA3-6C84939FC935}" destId="{FB65A41B-68C7-49E4-AFFC-986F26DD8E82}" srcOrd="1" destOrd="0" presId="urn:microsoft.com/office/officeart/2005/8/layout/orgChart1"/>
    <dgm:cxn modelId="{17481494-8601-4EB1-B5CA-2A027FA158E7}" type="presParOf" srcId="{AA128399-3708-457B-AAA3-6C84939FC935}" destId="{7BC81ECA-69C9-4D7A-A4C0-C024A0ABFB65}" srcOrd="2" destOrd="0" presId="urn:microsoft.com/office/officeart/2005/8/layout/orgChart1"/>
    <dgm:cxn modelId="{6C8FB525-1E41-48C0-8F69-C4386225AE88}" type="presParOf" srcId="{1D04481D-3C2F-4C1E-9F00-C04642631047}" destId="{C0D26DCA-A9F9-45FF-93A0-AE51A105DD2C}" srcOrd="4" destOrd="0" presId="urn:microsoft.com/office/officeart/2005/8/layout/orgChart1"/>
    <dgm:cxn modelId="{CEB6733F-198F-464A-870F-952D29258E74}" type="presParOf" srcId="{1D04481D-3C2F-4C1E-9F00-C04642631047}" destId="{B698CA47-31D3-4A94-B9D4-425413E4AF9D}" srcOrd="5" destOrd="0" presId="urn:microsoft.com/office/officeart/2005/8/layout/orgChart1"/>
    <dgm:cxn modelId="{2E4159AC-157D-444B-B7A0-985F35281D85}" type="presParOf" srcId="{B698CA47-31D3-4A94-B9D4-425413E4AF9D}" destId="{9BE2148B-84AA-4FF3-BAE9-21A4472CF8A3}" srcOrd="0" destOrd="0" presId="urn:microsoft.com/office/officeart/2005/8/layout/orgChart1"/>
    <dgm:cxn modelId="{BE14ECD7-849A-45E9-930F-420D1125CA92}" type="presParOf" srcId="{9BE2148B-84AA-4FF3-BAE9-21A4472CF8A3}" destId="{C6A9CEBA-FB9F-4323-977A-A39A2EBC6736}" srcOrd="0" destOrd="0" presId="urn:microsoft.com/office/officeart/2005/8/layout/orgChart1"/>
    <dgm:cxn modelId="{7194793D-2298-4859-B43C-FF879247AC0D}" type="presParOf" srcId="{9BE2148B-84AA-4FF3-BAE9-21A4472CF8A3}" destId="{A68B6018-7084-47B8-87CF-DCF0ED25A6E5}" srcOrd="1" destOrd="0" presId="urn:microsoft.com/office/officeart/2005/8/layout/orgChart1"/>
    <dgm:cxn modelId="{AC3CFF85-B0DF-4FE7-ADAC-29940948FAA9}" type="presParOf" srcId="{B698CA47-31D3-4A94-B9D4-425413E4AF9D}" destId="{546DE125-F632-4E8C-8CCA-EA3FCA07D6EE}" srcOrd="1" destOrd="0" presId="urn:microsoft.com/office/officeart/2005/8/layout/orgChart1"/>
    <dgm:cxn modelId="{E461D9B8-AF49-4E6D-A02E-8198830FBB8A}" type="presParOf" srcId="{B698CA47-31D3-4A94-B9D4-425413E4AF9D}" destId="{9306079A-B8E6-47C0-BD2B-D9A2649FD360}" srcOrd="2" destOrd="0" presId="urn:microsoft.com/office/officeart/2005/8/layout/orgChart1"/>
    <dgm:cxn modelId="{9B723200-F31F-4526-8108-C68AB8571C1C}" type="presParOf" srcId="{EF354120-4CB2-4A1A-9C86-E5E262A40E1D}" destId="{BC6DD738-3BC1-4C4D-BBC5-51B72F4EB121}" srcOrd="2" destOrd="0" presId="urn:microsoft.com/office/officeart/2005/8/layout/orgChart1"/>
    <dgm:cxn modelId="{DCF20553-C443-9341-9AF4-741A54B0B95C}" type="presParOf" srcId="{B9273BB1-9750-9146-8492-405035571B22}" destId="{3A01F7EE-7C04-5F4C-BD2D-81BE47F99C8B}" srcOrd="4" destOrd="0" presId="urn:microsoft.com/office/officeart/2005/8/layout/orgChart1"/>
    <dgm:cxn modelId="{B5881F8E-A6DD-3248-9277-908B2B0DB34D}" type="presParOf" srcId="{B9273BB1-9750-9146-8492-405035571B22}" destId="{F4FD2CB9-0569-C74B-8EFF-A27C99CABC99}" srcOrd="5" destOrd="0" presId="urn:microsoft.com/office/officeart/2005/8/layout/orgChart1"/>
    <dgm:cxn modelId="{183C4785-6AE2-AE47-B745-74D719291DAB}" type="presParOf" srcId="{F4FD2CB9-0569-C74B-8EFF-A27C99CABC99}" destId="{7A602B9F-7377-884D-93C6-EDD40ECF99EC}" srcOrd="0" destOrd="0" presId="urn:microsoft.com/office/officeart/2005/8/layout/orgChart1"/>
    <dgm:cxn modelId="{B8F0D5C8-687B-C149-8344-1BC4A269FCA9}" type="presParOf" srcId="{7A602B9F-7377-884D-93C6-EDD40ECF99EC}" destId="{BEE70804-8991-2E45-BE82-D6DB798EBDE8}" srcOrd="0" destOrd="0" presId="urn:microsoft.com/office/officeart/2005/8/layout/orgChart1"/>
    <dgm:cxn modelId="{C861E9B8-E3A5-6D48-92B0-62AD7BA2C061}" type="presParOf" srcId="{7A602B9F-7377-884D-93C6-EDD40ECF99EC}" destId="{60D1A802-0E80-C746-940C-9C1023420CF1}" srcOrd="1" destOrd="0" presId="urn:microsoft.com/office/officeart/2005/8/layout/orgChart1"/>
    <dgm:cxn modelId="{4519A2F7-81B9-504B-83B7-7F2E79727F1E}" type="presParOf" srcId="{F4FD2CB9-0569-C74B-8EFF-A27C99CABC99}" destId="{5C845DD9-EC0C-3E41-A011-674267A9C0AA}" srcOrd="1" destOrd="0" presId="urn:microsoft.com/office/officeart/2005/8/layout/orgChart1"/>
    <dgm:cxn modelId="{759ABF71-AB9A-4D41-B2FB-BB740E1A31CC}" type="presParOf" srcId="{5C845DD9-EC0C-3E41-A011-674267A9C0AA}" destId="{3AF2A4CE-3475-5145-A445-CC51BCDFBD82}" srcOrd="0" destOrd="0" presId="urn:microsoft.com/office/officeart/2005/8/layout/orgChart1"/>
    <dgm:cxn modelId="{901CC56A-8F58-B04C-A942-84060A1D34BA}" type="presParOf" srcId="{5C845DD9-EC0C-3E41-A011-674267A9C0AA}" destId="{17F14AC3-3DF6-F944-B138-E755A5AF5EC0}" srcOrd="1" destOrd="0" presId="urn:microsoft.com/office/officeart/2005/8/layout/orgChart1"/>
    <dgm:cxn modelId="{EC584468-1113-564B-9F40-47DC7F1152B7}" type="presParOf" srcId="{17F14AC3-3DF6-F944-B138-E755A5AF5EC0}" destId="{434B06DE-6C6E-9D46-84C9-F8B639896A2D}" srcOrd="0" destOrd="0" presId="urn:microsoft.com/office/officeart/2005/8/layout/orgChart1"/>
    <dgm:cxn modelId="{9D0FA64A-4CC0-C441-9D19-38B43A79F5F1}" type="presParOf" srcId="{434B06DE-6C6E-9D46-84C9-F8B639896A2D}" destId="{761EDB41-D2CD-9C47-9B19-16980597B408}" srcOrd="0" destOrd="0" presId="urn:microsoft.com/office/officeart/2005/8/layout/orgChart1"/>
    <dgm:cxn modelId="{81239797-00C8-0741-B6DA-14F0E35CF03C}" type="presParOf" srcId="{434B06DE-6C6E-9D46-84C9-F8B639896A2D}" destId="{F2D52349-71B3-424D-86D3-917C0080BB84}" srcOrd="1" destOrd="0" presId="urn:microsoft.com/office/officeart/2005/8/layout/orgChart1"/>
    <dgm:cxn modelId="{08368E8E-73DB-8949-B7F9-7E1697B0F18E}" type="presParOf" srcId="{17F14AC3-3DF6-F944-B138-E755A5AF5EC0}" destId="{5A323ED8-FCC7-D94B-812B-7C60BC8D555B}" srcOrd="1" destOrd="0" presId="urn:microsoft.com/office/officeart/2005/8/layout/orgChart1"/>
    <dgm:cxn modelId="{00A03364-64CC-2442-8D68-2F9AA6BF0F20}" type="presParOf" srcId="{17F14AC3-3DF6-F944-B138-E755A5AF5EC0}" destId="{A395A9A7-1B17-7742-8F7A-D61C33733AE8}" srcOrd="2" destOrd="0" presId="urn:microsoft.com/office/officeart/2005/8/layout/orgChart1"/>
    <dgm:cxn modelId="{66BBFDEA-7513-8A4B-AD76-49FC9DB452BF}" type="presParOf" srcId="{5C845DD9-EC0C-3E41-A011-674267A9C0AA}" destId="{5F7AC58D-BA1C-A845-B9A0-A74123E164E0}" srcOrd="2" destOrd="0" presId="urn:microsoft.com/office/officeart/2005/8/layout/orgChart1"/>
    <dgm:cxn modelId="{D0324507-4C29-C844-BCD9-B0C15752E400}" type="presParOf" srcId="{5C845DD9-EC0C-3E41-A011-674267A9C0AA}" destId="{EC09BC62-E0F5-9E44-917F-00B50F3F47A5}" srcOrd="3" destOrd="0" presId="urn:microsoft.com/office/officeart/2005/8/layout/orgChart1"/>
    <dgm:cxn modelId="{E46A3970-A7AB-4F42-A65B-47EA24571F61}" type="presParOf" srcId="{EC09BC62-E0F5-9E44-917F-00B50F3F47A5}" destId="{FD645622-21BE-3D41-9E70-08AD18ED752D}" srcOrd="0" destOrd="0" presId="urn:microsoft.com/office/officeart/2005/8/layout/orgChart1"/>
    <dgm:cxn modelId="{DA58D16A-2106-A44A-9E8C-6AC875F9BC32}" type="presParOf" srcId="{FD645622-21BE-3D41-9E70-08AD18ED752D}" destId="{2B8F229F-F2A5-6E40-B109-33AA17D2FB35}" srcOrd="0" destOrd="0" presId="urn:microsoft.com/office/officeart/2005/8/layout/orgChart1"/>
    <dgm:cxn modelId="{3338CAEB-4E4B-B24D-9D6E-99FEC30ED0C4}" type="presParOf" srcId="{FD645622-21BE-3D41-9E70-08AD18ED752D}" destId="{1DE7BCA0-8885-054C-AE28-4737B4D52EC7}" srcOrd="1" destOrd="0" presId="urn:microsoft.com/office/officeart/2005/8/layout/orgChart1"/>
    <dgm:cxn modelId="{EEC5A28A-CF83-FF45-83EC-E74E8244148D}" type="presParOf" srcId="{EC09BC62-E0F5-9E44-917F-00B50F3F47A5}" destId="{438FF0FB-14F5-5D4B-8752-C0BD6CC69971}" srcOrd="1" destOrd="0" presId="urn:microsoft.com/office/officeart/2005/8/layout/orgChart1"/>
    <dgm:cxn modelId="{2768DE22-DA8F-7F45-844B-F49937DE6C3C}" type="presParOf" srcId="{EC09BC62-E0F5-9E44-917F-00B50F3F47A5}" destId="{143E8390-BB42-6E49-919F-BF3ED439D280}" srcOrd="2" destOrd="0" presId="urn:microsoft.com/office/officeart/2005/8/layout/orgChart1"/>
    <dgm:cxn modelId="{AF021915-2CA7-824D-8232-19A1DA81F3A9}" type="presParOf" srcId="{5C845DD9-EC0C-3E41-A011-674267A9C0AA}" destId="{C4124D19-F29A-A34F-A3AC-B05A90D6473D}" srcOrd="4" destOrd="0" presId="urn:microsoft.com/office/officeart/2005/8/layout/orgChart1"/>
    <dgm:cxn modelId="{F9C63249-B9A4-A54F-87E2-27B6F81C1612}" type="presParOf" srcId="{5C845DD9-EC0C-3E41-A011-674267A9C0AA}" destId="{1A6A0777-5849-E642-8163-15AC7323BDA0}" srcOrd="5" destOrd="0" presId="urn:microsoft.com/office/officeart/2005/8/layout/orgChart1"/>
    <dgm:cxn modelId="{E8C8BB19-2112-4948-92DB-99CB56C22E98}" type="presParOf" srcId="{1A6A0777-5849-E642-8163-15AC7323BDA0}" destId="{0AD839EB-63FA-FD48-92FB-7AB9514735FC}" srcOrd="0" destOrd="0" presId="urn:microsoft.com/office/officeart/2005/8/layout/orgChart1"/>
    <dgm:cxn modelId="{2F21C412-AE3A-CE48-8E1F-AE5E6A7E0B1D}" type="presParOf" srcId="{0AD839EB-63FA-FD48-92FB-7AB9514735FC}" destId="{17F50F62-8A9D-D84D-B278-E8B3E2B241A8}" srcOrd="0" destOrd="0" presId="urn:microsoft.com/office/officeart/2005/8/layout/orgChart1"/>
    <dgm:cxn modelId="{1CAC8D81-7185-B246-AA69-3C32A79377A9}" type="presParOf" srcId="{0AD839EB-63FA-FD48-92FB-7AB9514735FC}" destId="{D5C1AD20-31B0-7148-A29B-8FE4E94194CC}" srcOrd="1" destOrd="0" presId="urn:microsoft.com/office/officeart/2005/8/layout/orgChart1"/>
    <dgm:cxn modelId="{B3A035E2-336D-8F43-A4EB-93A14EE62040}" type="presParOf" srcId="{1A6A0777-5849-E642-8163-15AC7323BDA0}" destId="{63E415A2-9BCF-CC41-A184-4CB386AB9166}" srcOrd="1" destOrd="0" presId="urn:microsoft.com/office/officeart/2005/8/layout/orgChart1"/>
    <dgm:cxn modelId="{4CDED3F9-5BE4-994D-BFC6-DF8BB27178A5}" type="presParOf" srcId="{1A6A0777-5849-E642-8163-15AC7323BDA0}" destId="{E703B4AD-ADB5-A449-8FB8-7966E9DC078B}" srcOrd="2" destOrd="0" presId="urn:microsoft.com/office/officeart/2005/8/layout/orgChart1"/>
    <dgm:cxn modelId="{32B4E378-3E22-3747-A9E0-2F5000D166FC}" type="presParOf" srcId="{5C845DD9-EC0C-3E41-A011-674267A9C0AA}" destId="{F7B6623F-669E-204A-953E-390B2AC5F01B}" srcOrd="6" destOrd="0" presId="urn:microsoft.com/office/officeart/2005/8/layout/orgChart1"/>
    <dgm:cxn modelId="{510C8BE6-3C3A-3749-842A-DD9E0A5B6DED}" type="presParOf" srcId="{5C845DD9-EC0C-3E41-A011-674267A9C0AA}" destId="{1660C94F-E47C-4F49-ACFA-4DB014F88652}" srcOrd="7" destOrd="0" presId="urn:microsoft.com/office/officeart/2005/8/layout/orgChart1"/>
    <dgm:cxn modelId="{474FFE1E-3D89-A043-8D53-B7442FDC44B2}" type="presParOf" srcId="{1660C94F-E47C-4F49-ACFA-4DB014F88652}" destId="{06C99EA0-297C-BE43-8670-847F004C0202}" srcOrd="0" destOrd="0" presId="urn:microsoft.com/office/officeart/2005/8/layout/orgChart1"/>
    <dgm:cxn modelId="{CF201A3C-C61E-D249-A0F6-D228BB4A56DD}" type="presParOf" srcId="{06C99EA0-297C-BE43-8670-847F004C0202}" destId="{1B3A61D1-9A35-D745-B1B7-88D0A6D5B780}" srcOrd="0" destOrd="0" presId="urn:microsoft.com/office/officeart/2005/8/layout/orgChart1"/>
    <dgm:cxn modelId="{9E9DA396-8CE1-8343-A247-6006917A7E4C}" type="presParOf" srcId="{06C99EA0-297C-BE43-8670-847F004C0202}" destId="{FD638A5B-59D0-DC42-BF53-33E735F7151A}" srcOrd="1" destOrd="0" presId="urn:microsoft.com/office/officeart/2005/8/layout/orgChart1"/>
    <dgm:cxn modelId="{09701B56-B783-2741-BB8D-FFE0CF7567E4}" type="presParOf" srcId="{1660C94F-E47C-4F49-ACFA-4DB014F88652}" destId="{96C78FC8-06DD-9946-A5CC-79D78BFA4EED}" srcOrd="1" destOrd="0" presId="urn:microsoft.com/office/officeart/2005/8/layout/orgChart1"/>
    <dgm:cxn modelId="{7FF0B94F-D187-944F-8D3C-D7CE63693D71}" type="presParOf" srcId="{1660C94F-E47C-4F49-ACFA-4DB014F88652}" destId="{9B53FBB6-6979-BC48-8AD4-F63615E497C5}" srcOrd="2" destOrd="0" presId="urn:microsoft.com/office/officeart/2005/8/layout/orgChart1"/>
    <dgm:cxn modelId="{E04DBC24-B061-493C-BAFD-2D9D7F324C71}" type="presParOf" srcId="{5C845DD9-EC0C-3E41-A011-674267A9C0AA}" destId="{E1D46413-AFBC-425B-9141-F69F863E3EA0}" srcOrd="8" destOrd="0" presId="urn:microsoft.com/office/officeart/2005/8/layout/orgChart1"/>
    <dgm:cxn modelId="{9541084D-1374-4943-8FBA-5B08F023EBF8}" type="presParOf" srcId="{5C845DD9-EC0C-3E41-A011-674267A9C0AA}" destId="{CD9F0807-5855-4491-8FF6-6A1D8D89E805}" srcOrd="9" destOrd="0" presId="urn:microsoft.com/office/officeart/2005/8/layout/orgChart1"/>
    <dgm:cxn modelId="{8F6034EB-ABB6-40D2-A2D4-3D01ADCE914B}" type="presParOf" srcId="{CD9F0807-5855-4491-8FF6-6A1D8D89E805}" destId="{D8F252C5-18ED-4596-BDB8-12E0C805E307}" srcOrd="0" destOrd="0" presId="urn:microsoft.com/office/officeart/2005/8/layout/orgChart1"/>
    <dgm:cxn modelId="{11530150-7320-4706-8672-01A4F1698471}" type="presParOf" srcId="{D8F252C5-18ED-4596-BDB8-12E0C805E307}" destId="{66B6F302-43BE-40D5-9F35-40632CC2EB0F}" srcOrd="0" destOrd="0" presId="urn:microsoft.com/office/officeart/2005/8/layout/orgChart1"/>
    <dgm:cxn modelId="{6B18C681-C061-4FE0-A210-0E49701487AD}" type="presParOf" srcId="{D8F252C5-18ED-4596-BDB8-12E0C805E307}" destId="{A5DE9883-8094-49AB-B389-7A11CC8EF1D4}" srcOrd="1" destOrd="0" presId="urn:microsoft.com/office/officeart/2005/8/layout/orgChart1"/>
    <dgm:cxn modelId="{F68B3671-C644-46E4-9EB1-EFF6B4F1A608}" type="presParOf" srcId="{CD9F0807-5855-4491-8FF6-6A1D8D89E805}" destId="{EC0DDBCE-1F4B-4DEE-A1FB-BB55F85C56CB}" srcOrd="1" destOrd="0" presId="urn:microsoft.com/office/officeart/2005/8/layout/orgChart1"/>
    <dgm:cxn modelId="{6C547F30-7DD9-4387-A385-FD17616CAC52}" type="presParOf" srcId="{CD9F0807-5855-4491-8FF6-6A1D8D89E805}" destId="{757FCB06-5E58-4A28-8765-EC6293EB0BDA}" srcOrd="2" destOrd="0" presId="urn:microsoft.com/office/officeart/2005/8/layout/orgChart1"/>
    <dgm:cxn modelId="{DE425D73-837C-4F40-8C2F-2A0AEDAEA000}" type="presParOf" srcId="{5C845DD9-EC0C-3E41-A011-674267A9C0AA}" destId="{68DF99E4-9FE5-CF44-96F9-CBBCDC652F59}" srcOrd="10" destOrd="0" presId="urn:microsoft.com/office/officeart/2005/8/layout/orgChart1"/>
    <dgm:cxn modelId="{E8A9D2F0-488B-A247-87BD-A9FD6C7CE88A}" type="presParOf" srcId="{5C845DD9-EC0C-3E41-A011-674267A9C0AA}" destId="{9A298722-AD9F-9449-A048-841F3F2567E4}" srcOrd="11" destOrd="0" presId="urn:microsoft.com/office/officeart/2005/8/layout/orgChart1"/>
    <dgm:cxn modelId="{C8170C4F-1AD4-8542-B1E7-709696B7D4CE}" type="presParOf" srcId="{9A298722-AD9F-9449-A048-841F3F2567E4}" destId="{362E0479-C34D-E043-89AF-0A576DE73E94}" srcOrd="0" destOrd="0" presId="urn:microsoft.com/office/officeart/2005/8/layout/orgChart1"/>
    <dgm:cxn modelId="{A2AF6617-AB52-274C-B280-646CC10109A8}" type="presParOf" srcId="{362E0479-C34D-E043-89AF-0A576DE73E94}" destId="{AD0A96B4-58AD-2549-BC67-D46253C24749}" srcOrd="0" destOrd="0" presId="urn:microsoft.com/office/officeart/2005/8/layout/orgChart1"/>
    <dgm:cxn modelId="{47ADCB32-4742-D845-9708-761A947C2358}" type="presParOf" srcId="{362E0479-C34D-E043-89AF-0A576DE73E94}" destId="{FEC91EE1-6A78-074D-B03A-D05F74A849D8}" srcOrd="1" destOrd="0" presId="urn:microsoft.com/office/officeart/2005/8/layout/orgChart1"/>
    <dgm:cxn modelId="{6B7E9750-0744-8845-BECE-92260D6A3883}" type="presParOf" srcId="{9A298722-AD9F-9449-A048-841F3F2567E4}" destId="{032B9A24-4F98-7E4E-9EEB-E0F34E45100D}" srcOrd="1" destOrd="0" presId="urn:microsoft.com/office/officeart/2005/8/layout/orgChart1"/>
    <dgm:cxn modelId="{DAC89AC6-BBF9-AF43-8DEE-A7596192F713}" type="presParOf" srcId="{9A298722-AD9F-9449-A048-841F3F2567E4}" destId="{5591F4DF-647E-934D-96AF-900C49E6C329}" srcOrd="2" destOrd="0" presId="urn:microsoft.com/office/officeart/2005/8/layout/orgChart1"/>
    <dgm:cxn modelId="{50FE0DA7-7EA9-6F42-8AAF-DB55B2F5A2FC}" type="presParOf" srcId="{F4FD2CB9-0569-C74B-8EFF-A27C99CABC99}" destId="{E486EFD1-E2EE-124F-A908-24E75699BAA5}" srcOrd="2" destOrd="0" presId="urn:microsoft.com/office/officeart/2005/8/layout/orgChart1"/>
    <dgm:cxn modelId="{7CD16002-D893-8C45-AEE0-1EA47562F650}" type="presParOf" srcId="{B9273BB1-9750-9146-8492-405035571B22}" destId="{F889A792-41DA-1E4F-AAE4-FB527C5596C6}" srcOrd="6" destOrd="0" presId="urn:microsoft.com/office/officeart/2005/8/layout/orgChart1"/>
    <dgm:cxn modelId="{A8752593-B2C9-A444-95AE-26997A0CB191}" type="presParOf" srcId="{B9273BB1-9750-9146-8492-405035571B22}" destId="{E005B04C-B085-4D4C-8D77-35BD224BE489}" srcOrd="7" destOrd="0" presId="urn:microsoft.com/office/officeart/2005/8/layout/orgChart1"/>
    <dgm:cxn modelId="{B0B90607-102F-F742-B179-5E500F9811E3}" type="presParOf" srcId="{E005B04C-B085-4D4C-8D77-35BD224BE489}" destId="{363E6212-FAA1-7B4D-82CE-F014FEFD485C}" srcOrd="0" destOrd="0" presId="urn:microsoft.com/office/officeart/2005/8/layout/orgChart1"/>
    <dgm:cxn modelId="{09E59F4C-CF40-9A47-8AFC-3E57904FA5B1}" type="presParOf" srcId="{363E6212-FAA1-7B4D-82CE-F014FEFD485C}" destId="{5FD75EE5-1AF3-CE4C-BFE1-83610D276BC1}" srcOrd="0" destOrd="0" presId="urn:microsoft.com/office/officeart/2005/8/layout/orgChart1"/>
    <dgm:cxn modelId="{75007A26-0506-7249-9425-BFADDC4E8E13}" type="presParOf" srcId="{363E6212-FAA1-7B4D-82CE-F014FEFD485C}" destId="{9EFF23EF-FD00-2446-AA3C-28041C56C28B}" srcOrd="1" destOrd="0" presId="urn:microsoft.com/office/officeart/2005/8/layout/orgChart1"/>
    <dgm:cxn modelId="{D0260C6F-8DCA-FE4C-8BD4-414C71E8B6E1}" type="presParOf" srcId="{E005B04C-B085-4D4C-8D77-35BD224BE489}" destId="{57F226A2-C756-4442-8E6B-0484496151C3}" srcOrd="1" destOrd="0" presId="urn:microsoft.com/office/officeart/2005/8/layout/orgChart1"/>
    <dgm:cxn modelId="{1B523067-5248-C646-A7E5-BC4CDDC26005}" type="presParOf" srcId="{57F226A2-C756-4442-8E6B-0484496151C3}" destId="{2375EA51-9783-E842-877B-00D391EA4F03}" srcOrd="0" destOrd="0" presId="urn:microsoft.com/office/officeart/2005/8/layout/orgChart1"/>
    <dgm:cxn modelId="{DDABBC7E-B72E-3446-A816-AAE2E18EDED9}" type="presParOf" srcId="{57F226A2-C756-4442-8E6B-0484496151C3}" destId="{1BE02E9D-A75B-6846-9536-2AE34FD13CDB}" srcOrd="1" destOrd="0" presId="urn:microsoft.com/office/officeart/2005/8/layout/orgChart1"/>
    <dgm:cxn modelId="{5B03FDB9-5598-3E43-9EED-B7F0F0442F13}" type="presParOf" srcId="{1BE02E9D-A75B-6846-9536-2AE34FD13CDB}" destId="{D49464EC-A5F2-214B-AB98-55D55ED21C86}" srcOrd="0" destOrd="0" presId="urn:microsoft.com/office/officeart/2005/8/layout/orgChart1"/>
    <dgm:cxn modelId="{915979E9-6B03-F140-8AED-EF03C7A5BBEC}" type="presParOf" srcId="{D49464EC-A5F2-214B-AB98-55D55ED21C86}" destId="{CC9A3C50-EBCB-E54A-83C3-9FEA96C64727}" srcOrd="0" destOrd="0" presId="urn:microsoft.com/office/officeart/2005/8/layout/orgChart1"/>
    <dgm:cxn modelId="{B7007437-7C13-DC4F-BE46-C21C52573822}" type="presParOf" srcId="{D49464EC-A5F2-214B-AB98-55D55ED21C86}" destId="{4CDC6389-02B3-4F4B-AF80-6F9970065207}" srcOrd="1" destOrd="0" presId="urn:microsoft.com/office/officeart/2005/8/layout/orgChart1"/>
    <dgm:cxn modelId="{9AD7730A-3CD8-E64D-91C8-B57262E3E45E}" type="presParOf" srcId="{1BE02E9D-A75B-6846-9536-2AE34FD13CDB}" destId="{4E78E49A-AC33-C64B-9D09-26F6CF9AB273}" srcOrd="1" destOrd="0" presId="urn:microsoft.com/office/officeart/2005/8/layout/orgChart1"/>
    <dgm:cxn modelId="{68C36006-1D60-0948-9D03-7BF243FA8A3E}" type="presParOf" srcId="{1BE02E9D-A75B-6846-9536-2AE34FD13CDB}" destId="{7802BF34-E1AB-5942-9C58-CB5F551D5618}" srcOrd="2" destOrd="0" presId="urn:microsoft.com/office/officeart/2005/8/layout/orgChart1"/>
    <dgm:cxn modelId="{3306E91F-33AF-B740-BA1E-3C6C63AE7448}" type="presParOf" srcId="{57F226A2-C756-4442-8E6B-0484496151C3}" destId="{934996D8-27A4-9C4C-8956-799A6FC5B2AD}" srcOrd="2" destOrd="0" presId="urn:microsoft.com/office/officeart/2005/8/layout/orgChart1"/>
    <dgm:cxn modelId="{F369FFFB-3D32-5344-BA8C-F00F48765D06}" type="presParOf" srcId="{57F226A2-C756-4442-8E6B-0484496151C3}" destId="{A6E59200-43AA-164D-BDB2-E5EBEC105793}" srcOrd="3" destOrd="0" presId="urn:microsoft.com/office/officeart/2005/8/layout/orgChart1"/>
    <dgm:cxn modelId="{B7FA5C4C-8DCD-8249-A9E6-B0EE48CE6F8E}" type="presParOf" srcId="{A6E59200-43AA-164D-BDB2-E5EBEC105793}" destId="{B6666FDE-974B-0A47-839B-F8ADAAA05DE9}" srcOrd="0" destOrd="0" presId="urn:microsoft.com/office/officeart/2005/8/layout/orgChart1"/>
    <dgm:cxn modelId="{4C6547D0-7363-7F4A-B6CF-15048955398D}" type="presParOf" srcId="{B6666FDE-974B-0A47-839B-F8ADAAA05DE9}" destId="{0D9A3410-658C-7D4D-B92E-67D09EA2EBF4}" srcOrd="0" destOrd="0" presId="urn:microsoft.com/office/officeart/2005/8/layout/orgChart1"/>
    <dgm:cxn modelId="{5B2D348B-B470-4840-93CA-3595E39D1BE7}" type="presParOf" srcId="{B6666FDE-974B-0A47-839B-F8ADAAA05DE9}" destId="{E3D3EB8D-6B80-674E-9D9C-3AB0D1F7BB14}" srcOrd="1" destOrd="0" presId="urn:microsoft.com/office/officeart/2005/8/layout/orgChart1"/>
    <dgm:cxn modelId="{3C80F10F-D45E-FF47-B8C0-506F78145B2F}" type="presParOf" srcId="{A6E59200-43AA-164D-BDB2-E5EBEC105793}" destId="{DB1F8207-6244-4140-BDBE-122790888386}" srcOrd="1" destOrd="0" presId="urn:microsoft.com/office/officeart/2005/8/layout/orgChart1"/>
    <dgm:cxn modelId="{E711DE62-C9C0-F941-9F8A-88A81C4BA1D0}" type="presParOf" srcId="{A6E59200-43AA-164D-BDB2-E5EBEC105793}" destId="{EBBBF5A8-DFFF-8A4E-BFAF-0404F9E00D7D}" srcOrd="2" destOrd="0" presId="urn:microsoft.com/office/officeart/2005/8/layout/orgChart1"/>
    <dgm:cxn modelId="{2ABDFCDB-0121-CB48-931B-4F06B78145C9}" type="presParOf" srcId="{57F226A2-C756-4442-8E6B-0484496151C3}" destId="{9E8AB6C8-5CB6-CD42-9E01-ED2224FDFDDA}" srcOrd="4" destOrd="0" presId="urn:microsoft.com/office/officeart/2005/8/layout/orgChart1"/>
    <dgm:cxn modelId="{2A80BF0A-E9F3-B740-A8A7-61993C30B8D9}" type="presParOf" srcId="{57F226A2-C756-4442-8E6B-0484496151C3}" destId="{A474A331-CC7A-924C-A57A-02D2502C21F6}" srcOrd="5" destOrd="0" presId="urn:microsoft.com/office/officeart/2005/8/layout/orgChart1"/>
    <dgm:cxn modelId="{83C9ED0F-C304-8F4B-B678-1092A8767843}" type="presParOf" srcId="{A474A331-CC7A-924C-A57A-02D2502C21F6}" destId="{CB5D2435-CB6C-6641-BE69-4761BEEB55AA}" srcOrd="0" destOrd="0" presId="urn:microsoft.com/office/officeart/2005/8/layout/orgChart1"/>
    <dgm:cxn modelId="{C6596666-EC35-7049-9591-F69B89FF4123}" type="presParOf" srcId="{CB5D2435-CB6C-6641-BE69-4761BEEB55AA}" destId="{CAFCB684-A9A8-EA44-8836-C269E6D9F2ED}" srcOrd="0" destOrd="0" presId="urn:microsoft.com/office/officeart/2005/8/layout/orgChart1"/>
    <dgm:cxn modelId="{8858947C-CBA1-ED4E-9072-ED910AD9812B}" type="presParOf" srcId="{CB5D2435-CB6C-6641-BE69-4761BEEB55AA}" destId="{097BA37E-1461-0F4C-A9AC-2E103A774965}" srcOrd="1" destOrd="0" presId="urn:microsoft.com/office/officeart/2005/8/layout/orgChart1"/>
    <dgm:cxn modelId="{15022B84-326B-BD47-A6C2-775D388070E5}" type="presParOf" srcId="{A474A331-CC7A-924C-A57A-02D2502C21F6}" destId="{D612018E-5FD0-3F47-8987-02039CB3CFF9}" srcOrd="1" destOrd="0" presId="urn:microsoft.com/office/officeart/2005/8/layout/orgChart1"/>
    <dgm:cxn modelId="{92D63298-4DBD-EB45-9A23-B808FCC9E423}" type="presParOf" srcId="{A474A331-CC7A-924C-A57A-02D2502C21F6}" destId="{93811654-9D17-D641-844C-C9666289443D}" srcOrd="2" destOrd="0" presId="urn:microsoft.com/office/officeart/2005/8/layout/orgChart1"/>
    <dgm:cxn modelId="{6095C39B-B482-A94E-8540-3A55D4CB6513}" type="presParOf" srcId="{E005B04C-B085-4D4C-8D77-35BD224BE489}" destId="{1F1B6467-EB5F-A747-859E-2C8FE8092059}" srcOrd="2" destOrd="0" presId="urn:microsoft.com/office/officeart/2005/8/layout/orgChart1"/>
    <dgm:cxn modelId="{EB9C7236-7B7B-4F45-A388-22DD278D6531}" type="presParOf" srcId="{B9273BB1-9750-9146-8492-405035571B22}" destId="{D5367969-EA67-3D43-94C7-CBC982B9877C}" srcOrd="8" destOrd="0" presId="urn:microsoft.com/office/officeart/2005/8/layout/orgChart1"/>
    <dgm:cxn modelId="{165B8251-81B6-DD44-AFF7-03A94F7158C2}" type="presParOf" srcId="{B9273BB1-9750-9146-8492-405035571B22}" destId="{48D6E417-7421-EF47-ACC4-DF75924ED82D}" srcOrd="9" destOrd="0" presId="urn:microsoft.com/office/officeart/2005/8/layout/orgChart1"/>
    <dgm:cxn modelId="{50D620BD-934D-1E4B-B984-25C0019C1005}" type="presParOf" srcId="{48D6E417-7421-EF47-ACC4-DF75924ED82D}" destId="{2C069820-08AE-A94C-9785-766019F04784}" srcOrd="0" destOrd="0" presId="urn:microsoft.com/office/officeart/2005/8/layout/orgChart1"/>
    <dgm:cxn modelId="{C944B38F-F92B-EB4D-AAA3-64A190463131}" type="presParOf" srcId="{2C069820-08AE-A94C-9785-766019F04784}" destId="{A285CF91-B082-8E4B-B573-43F9F5A77A05}" srcOrd="0" destOrd="0" presId="urn:microsoft.com/office/officeart/2005/8/layout/orgChart1"/>
    <dgm:cxn modelId="{17547CB1-65F1-B44F-B12F-D6C51B6CF5BD}" type="presParOf" srcId="{2C069820-08AE-A94C-9785-766019F04784}" destId="{7198356C-8E2F-C24A-9ADE-6BE15E140A16}" srcOrd="1" destOrd="0" presId="urn:microsoft.com/office/officeart/2005/8/layout/orgChart1"/>
    <dgm:cxn modelId="{11EA4DCB-1599-2741-8C0C-BAFE95C996D4}" type="presParOf" srcId="{48D6E417-7421-EF47-ACC4-DF75924ED82D}" destId="{65B55817-BA18-4F42-97F8-78ADDD4E03E9}" srcOrd="1" destOrd="0" presId="urn:microsoft.com/office/officeart/2005/8/layout/orgChart1"/>
    <dgm:cxn modelId="{FB6C0DBE-E00B-C04C-8EE3-D5AF8F37F872}" type="presParOf" srcId="{65B55817-BA18-4F42-97F8-78ADDD4E03E9}" destId="{CF741E6C-F8DD-FA4F-A4DA-72177B3A773A}" srcOrd="0" destOrd="0" presId="urn:microsoft.com/office/officeart/2005/8/layout/orgChart1"/>
    <dgm:cxn modelId="{D94C76F8-A635-4D42-9801-6DAC4119AEFE}" type="presParOf" srcId="{65B55817-BA18-4F42-97F8-78ADDD4E03E9}" destId="{A8399BCD-194C-274C-9874-FE78D70EFDD3}" srcOrd="1" destOrd="0" presId="urn:microsoft.com/office/officeart/2005/8/layout/orgChart1"/>
    <dgm:cxn modelId="{C9911324-2799-BC47-93C4-9CA01C0BC9DA}" type="presParOf" srcId="{A8399BCD-194C-274C-9874-FE78D70EFDD3}" destId="{6EC6031C-F1AA-934C-A27F-D0B5F6472207}" srcOrd="0" destOrd="0" presId="urn:microsoft.com/office/officeart/2005/8/layout/orgChart1"/>
    <dgm:cxn modelId="{B646F749-7DD4-CD45-A245-CF3CB5FB724B}" type="presParOf" srcId="{6EC6031C-F1AA-934C-A27F-D0B5F6472207}" destId="{86FC84C7-DCA1-E740-AA31-D4ECA8B122DC}" srcOrd="0" destOrd="0" presId="urn:microsoft.com/office/officeart/2005/8/layout/orgChart1"/>
    <dgm:cxn modelId="{F991F1DC-C7D1-C94D-ABC3-060A1120B63E}" type="presParOf" srcId="{6EC6031C-F1AA-934C-A27F-D0B5F6472207}" destId="{DC301D54-1EC8-FD48-AB2E-A4A5838CB0AB}" srcOrd="1" destOrd="0" presId="urn:microsoft.com/office/officeart/2005/8/layout/orgChart1"/>
    <dgm:cxn modelId="{B77C8166-201E-C94F-9CDE-FC49E8409396}" type="presParOf" srcId="{A8399BCD-194C-274C-9874-FE78D70EFDD3}" destId="{D802D6AE-3E3E-A644-B710-0911B946A2CE}" srcOrd="1" destOrd="0" presId="urn:microsoft.com/office/officeart/2005/8/layout/orgChart1"/>
    <dgm:cxn modelId="{63076BB0-E5AD-9C41-B7B0-241431DB347C}" type="presParOf" srcId="{A8399BCD-194C-274C-9874-FE78D70EFDD3}" destId="{035816B0-995E-5946-9D09-37FDBB02CCC9}" srcOrd="2" destOrd="0" presId="urn:microsoft.com/office/officeart/2005/8/layout/orgChart1"/>
    <dgm:cxn modelId="{0B49552E-94BE-C441-BF69-E3A94EB3E417}" type="presParOf" srcId="{65B55817-BA18-4F42-97F8-78ADDD4E03E9}" destId="{7CDEA70F-BF67-7D46-80BE-4DF14584763A}" srcOrd="2" destOrd="0" presId="urn:microsoft.com/office/officeart/2005/8/layout/orgChart1"/>
    <dgm:cxn modelId="{BCB4A7C4-B1AF-AD46-9FF9-B8DCABC94FDA}" type="presParOf" srcId="{65B55817-BA18-4F42-97F8-78ADDD4E03E9}" destId="{5EB2FF1B-B346-E445-BDE1-37F6EBE97C72}" srcOrd="3" destOrd="0" presId="urn:microsoft.com/office/officeart/2005/8/layout/orgChart1"/>
    <dgm:cxn modelId="{AF70A78E-1CF7-7C43-8D13-9C838510F6C8}" type="presParOf" srcId="{5EB2FF1B-B346-E445-BDE1-37F6EBE97C72}" destId="{1E870C0E-BDEE-A44A-BF56-5B2798D2CDC1}" srcOrd="0" destOrd="0" presId="urn:microsoft.com/office/officeart/2005/8/layout/orgChart1"/>
    <dgm:cxn modelId="{FB40B00A-FC14-A549-AAFB-18483BADB2B6}" type="presParOf" srcId="{1E870C0E-BDEE-A44A-BF56-5B2798D2CDC1}" destId="{A856172B-2207-434B-A604-955B98885E7C}" srcOrd="0" destOrd="0" presId="urn:microsoft.com/office/officeart/2005/8/layout/orgChart1"/>
    <dgm:cxn modelId="{67120B2A-30D8-C84F-97B6-5ECF3F0342A6}" type="presParOf" srcId="{1E870C0E-BDEE-A44A-BF56-5B2798D2CDC1}" destId="{B5AA6BFA-3D16-B345-B680-5848BCDF4F7B}" srcOrd="1" destOrd="0" presId="urn:microsoft.com/office/officeart/2005/8/layout/orgChart1"/>
    <dgm:cxn modelId="{4F0458DC-6BA2-FF42-AAF3-C267449E77CC}" type="presParOf" srcId="{5EB2FF1B-B346-E445-BDE1-37F6EBE97C72}" destId="{5B9E6E57-E4D8-D24F-9D9B-56FC0227C9C8}" srcOrd="1" destOrd="0" presId="urn:microsoft.com/office/officeart/2005/8/layout/orgChart1"/>
    <dgm:cxn modelId="{F9BE570C-A079-7D4B-8EF0-4FA275DA50E2}" type="presParOf" srcId="{5EB2FF1B-B346-E445-BDE1-37F6EBE97C72}" destId="{C06468C9-0C6E-D84A-AEDD-30C3B2F65446}" srcOrd="2" destOrd="0" presId="urn:microsoft.com/office/officeart/2005/8/layout/orgChart1"/>
    <dgm:cxn modelId="{5A6295A8-0652-5B48-A015-F611AA110B7C}" type="presParOf" srcId="{65B55817-BA18-4F42-97F8-78ADDD4E03E9}" destId="{EE0DD383-B59E-A949-B0DE-A9C0C37C7B9D}" srcOrd="4" destOrd="0" presId="urn:microsoft.com/office/officeart/2005/8/layout/orgChart1"/>
    <dgm:cxn modelId="{24596F38-E88A-FB47-8A17-AD2BD7DE2F5D}" type="presParOf" srcId="{65B55817-BA18-4F42-97F8-78ADDD4E03E9}" destId="{2641A9EA-1F81-424F-BEA6-B79581CD9939}" srcOrd="5" destOrd="0" presId="urn:microsoft.com/office/officeart/2005/8/layout/orgChart1"/>
    <dgm:cxn modelId="{DEBDF670-E2BA-2F45-979B-FDB9367013D0}" type="presParOf" srcId="{2641A9EA-1F81-424F-BEA6-B79581CD9939}" destId="{C1313C1C-A89B-C64D-933B-84D61098CA4D}" srcOrd="0" destOrd="0" presId="urn:microsoft.com/office/officeart/2005/8/layout/orgChart1"/>
    <dgm:cxn modelId="{1E8F99E7-4B59-434D-9AAE-B1F9801D9C12}" type="presParOf" srcId="{C1313C1C-A89B-C64D-933B-84D61098CA4D}" destId="{3A89BA95-47E2-254B-9133-91F0F92105F2}" srcOrd="0" destOrd="0" presId="urn:microsoft.com/office/officeart/2005/8/layout/orgChart1"/>
    <dgm:cxn modelId="{5D0D3BE1-F773-CB44-9871-4221AC7482E9}" type="presParOf" srcId="{C1313C1C-A89B-C64D-933B-84D61098CA4D}" destId="{D5664D64-23E8-BA42-9EC1-2FD29CCF7EF4}" srcOrd="1" destOrd="0" presId="urn:microsoft.com/office/officeart/2005/8/layout/orgChart1"/>
    <dgm:cxn modelId="{580D7AD1-6E94-9845-AB5B-3D87E6819556}" type="presParOf" srcId="{2641A9EA-1F81-424F-BEA6-B79581CD9939}" destId="{7397FC5B-E1E2-3D42-B731-9FCA7F14E19B}" srcOrd="1" destOrd="0" presId="urn:microsoft.com/office/officeart/2005/8/layout/orgChart1"/>
    <dgm:cxn modelId="{452F2E40-36D7-2842-99AE-46D759CB5A0C}" type="presParOf" srcId="{2641A9EA-1F81-424F-BEA6-B79581CD9939}" destId="{65B76246-BA77-654F-9C5C-E916389AD716}" srcOrd="2" destOrd="0" presId="urn:microsoft.com/office/officeart/2005/8/layout/orgChart1"/>
    <dgm:cxn modelId="{E4011D7E-2C36-EF47-9495-70729812C843}" type="presParOf" srcId="{48D6E417-7421-EF47-ACC4-DF75924ED82D}" destId="{EC055365-3855-CE40-85FA-B8DF6FB8B642}" srcOrd="2" destOrd="0" presId="urn:microsoft.com/office/officeart/2005/8/layout/orgChart1"/>
    <dgm:cxn modelId="{0645CFE4-8503-C94E-9982-1FBF841C275A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477030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477030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477030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30779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2571251" y="111562"/>
              </a:lnTo>
              <a:lnTo>
                <a:pt x="2571251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5191404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5191404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5191404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330779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1285625" y="111562"/>
              </a:lnTo>
              <a:lnTo>
                <a:pt x="1285625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3905779" y="1287478"/>
          <a:ext cx="159375" cy="426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0627"/>
              </a:lnTo>
              <a:lnTo>
                <a:pt x="159375" y="426062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3905779" y="1287478"/>
          <a:ext cx="159375" cy="3506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6251"/>
              </a:lnTo>
              <a:lnTo>
                <a:pt x="159375" y="3506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3905779" y="1287478"/>
          <a:ext cx="159375" cy="2751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876"/>
              </a:lnTo>
              <a:lnTo>
                <a:pt x="159375" y="27518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3905779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3905779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3905779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4285059" y="533103"/>
          <a:ext cx="91440" cy="223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26DCA-A9F9-45FF-93A0-AE51A105DD2C}">
      <dsp:nvSpPr>
        <dsp:cNvPr id="0" name=""/>
        <dsp:cNvSpPr/>
      </dsp:nvSpPr>
      <dsp:spPr>
        <a:xfrm>
          <a:off x="2620153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B0643-CBD0-411F-979D-091BE4F6F7E7}">
      <dsp:nvSpPr>
        <dsp:cNvPr id="0" name=""/>
        <dsp:cNvSpPr/>
      </dsp:nvSpPr>
      <dsp:spPr>
        <a:xfrm>
          <a:off x="2620153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2126C9-85A0-4EAF-831A-7650D29B264E}">
      <dsp:nvSpPr>
        <dsp:cNvPr id="0" name=""/>
        <dsp:cNvSpPr/>
      </dsp:nvSpPr>
      <dsp:spPr>
        <a:xfrm>
          <a:off x="2620153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D4406-C340-4564-B16C-4122F4BBC221}">
      <dsp:nvSpPr>
        <dsp:cNvPr id="0" name=""/>
        <dsp:cNvSpPr/>
      </dsp:nvSpPr>
      <dsp:spPr>
        <a:xfrm>
          <a:off x="3045153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1285625" y="0"/>
              </a:moveTo>
              <a:lnTo>
                <a:pt x="1285625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334527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334527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1759528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2571251" y="0"/>
              </a:moveTo>
              <a:lnTo>
                <a:pt x="2571251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99529" y="1853"/>
          <a:ext cx="1062500" cy="531250"/>
        </a:xfrm>
        <a:prstGeom prst="rect">
          <a:avLst/>
        </a:prstGeom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e</a:t>
          </a:r>
          <a:r>
            <a:rPr lang="zh-TW" altLang="en-US" sz="1400" kern="1200" dirty="0" smtClean="0"/>
            <a:t>偏鄉教育庫</a:t>
          </a:r>
          <a:endParaRPr lang="zh-TW" altLang="en-US" sz="1400" kern="1200" dirty="0"/>
        </a:p>
      </dsp:txBody>
      <dsp:txXfrm>
        <a:off x="3799529" y="1853"/>
        <a:ext cx="1062500" cy="531250"/>
      </dsp:txXfrm>
    </dsp:sp>
    <dsp:sp modelId="{189FAC32-EC0E-CE4C-9CD4-CCE4EF80DACD}">
      <dsp:nvSpPr>
        <dsp:cNvPr id="0" name=""/>
        <dsp:cNvSpPr/>
      </dsp:nvSpPr>
      <dsp:spPr>
        <a:xfrm>
          <a:off x="1228277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u="none" kern="1200" dirty="0" smtClean="0"/>
            <a:t>會員</a:t>
          </a:r>
          <a:endParaRPr lang="zh-TW" altLang="en-US" sz="1400" u="none" kern="1200" dirty="0"/>
        </a:p>
      </dsp:txBody>
      <dsp:txXfrm>
        <a:off x="1228277" y="756228"/>
        <a:ext cx="1062500" cy="531250"/>
      </dsp:txXfrm>
    </dsp:sp>
    <dsp:sp modelId="{DA9D7244-B94E-6C48-A3A3-90BEB7A7837F}">
      <dsp:nvSpPr>
        <dsp:cNvPr id="0" name=""/>
        <dsp:cNvSpPr/>
      </dsp:nvSpPr>
      <dsp:spPr>
        <a:xfrm>
          <a:off x="1493902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註冊會員</a:t>
          </a:r>
          <a:endParaRPr lang="zh-TW" altLang="en-US" sz="1400" kern="1200" dirty="0"/>
        </a:p>
      </dsp:txBody>
      <dsp:txXfrm>
        <a:off x="1493902" y="1510603"/>
        <a:ext cx="1062500" cy="531250"/>
      </dsp:txXfrm>
    </dsp:sp>
    <dsp:sp modelId="{9542C099-AF93-F343-B945-CF2A28705760}">
      <dsp:nvSpPr>
        <dsp:cNvPr id="0" name=""/>
        <dsp:cNvSpPr/>
      </dsp:nvSpPr>
      <dsp:spPr>
        <a:xfrm>
          <a:off x="1493902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編輯資料</a:t>
          </a:r>
          <a:endParaRPr lang="zh-TW" altLang="en-US" sz="1400" kern="1200" dirty="0"/>
        </a:p>
      </dsp:txBody>
      <dsp:txXfrm>
        <a:off x="1493902" y="2264979"/>
        <a:ext cx="1062500" cy="531250"/>
      </dsp:txXfrm>
    </dsp:sp>
    <dsp:sp modelId="{CBA33593-9AA0-4597-BC25-6F7889306E54}">
      <dsp:nvSpPr>
        <dsp:cNvPr id="0" name=""/>
        <dsp:cNvSpPr/>
      </dsp:nvSpPr>
      <dsp:spPr>
        <a:xfrm>
          <a:off x="2513903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文章管理</a:t>
          </a:r>
          <a:endParaRPr lang="zh-TW" altLang="en-US" sz="1400" kern="1200" dirty="0"/>
        </a:p>
      </dsp:txBody>
      <dsp:txXfrm>
        <a:off x="2513903" y="756228"/>
        <a:ext cx="1062500" cy="531250"/>
      </dsp:txXfrm>
    </dsp:sp>
    <dsp:sp modelId="{50AB881B-1EDA-4276-A23B-F3B53508508C}">
      <dsp:nvSpPr>
        <dsp:cNvPr id="0" name=""/>
        <dsp:cNvSpPr/>
      </dsp:nvSpPr>
      <dsp:spPr>
        <a:xfrm>
          <a:off x="2779528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撰寫文章</a:t>
          </a:r>
          <a:endParaRPr lang="zh-TW" altLang="en-US" sz="1400" kern="1200" dirty="0"/>
        </a:p>
      </dsp:txBody>
      <dsp:txXfrm>
        <a:off x="2779528" y="1510603"/>
        <a:ext cx="1062500" cy="531250"/>
      </dsp:txXfrm>
    </dsp:sp>
    <dsp:sp modelId="{0FA22B00-C43C-4396-A663-10704F6219DF}">
      <dsp:nvSpPr>
        <dsp:cNvPr id="0" name=""/>
        <dsp:cNvSpPr/>
      </dsp:nvSpPr>
      <dsp:spPr>
        <a:xfrm>
          <a:off x="2779528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提交文章</a:t>
          </a:r>
          <a:endParaRPr lang="zh-TW" altLang="en-US" sz="1400" kern="1200" dirty="0"/>
        </a:p>
      </dsp:txBody>
      <dsp:txXfrm>
        <a:off x="2779528" y="2264979"/>
        <a:ext cx="1062500" cy="531250"/>
      </dsp:txXfrm>
    </dsp:sp>
    <dsp:sp modelId="{C6A9CEBA-FB9F-4323-977A-A39A2EBC6736}">
      <dsp:nvSpPr>
        <dsp:cNvPr id="0" name=""/>
        <dsp:cNvSpPr/>
      </dsp:nvSpPr>
      <dsp:spPr>
        <a:xfrm>
          <a:off x="2779528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編輯文章</a:t>
          </a:r>
          <a:endParaRPr lang="zh-TW" altLang="en-US" sz="1400" kern="1200" dirty="0"/>
        </a:p>
      </dsp:txBody>
      <dsp:txXfrm>
        <a:off x="2779528" y="3019354"/>
        <a:ext cx="1062500" cy="531250"/>
      </dsp:txXfrm>
    </dsp:sp>
    <dsp:sp modelId="{BEE70804-8991-2E45-BE82-D6DB798EBDE8}">
      <dsp:nvSpPr>
        <dsp:cNvPr id="0" name=""/>
        <dsp:cNvSpPr/>
      </dsp:nvSpPr>
      <dsp:spPr>
        <a:xfrm>
          <a:off x="3799529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瀏覽資訊</a:t>
          </a:r>
          <a:endParaRPr lang="zh-TW" altLang="en-US" sz="1400" kern="1200" dirty="0"/>
        </a:p>
      </dsp:txBody>
      <dsp:txXfrm>
        <a:off x="3799529" y="756228"/>
        <a:ext cx="1062500" cy="531250"/>
      </dsp:txXfrm>
    </dsp:sp>
    <dsp:sp modelId="{761EDB41-D2CD-9C47-9B19-16980597B408}">
      <dsp:nvSpPr>
        <dsp:cNvPr id="0" name=""/>
        <dsp:cNvSpPr/>
      </dsp:nvSpPr>
      <dsp:spPr>
        <a:xfrm>
          <a:off x="4065154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掃描條碼</a:t>
          </a:r>
          <a:endParaRPr lang="zh-TW" altLang="en-US" sz="1400" kern="1200" dirty="0"/>
        </a:p>
      </dsp:txBody>
      <dsp:txXfrm>
        <a:off x="4065154" y="1510603"/>
        <a:ext cx="1062500" cy="531250"/>
      </dsp:txXfrm>
    </dsp:sp>
    <dsp:sp modelId="{2B8F229F-F2A5-6E40-B109-33AA17D2FB35}">
      <dsp:nvSpPr>
        <dsp:cNvPr id="0" name=""/>
        <dsp:cNvSpPr/>
      </dsp:nvSpPr>
      <dsp:spPr>
        <a:xfrm>
          <a:off x="4065154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選擇類別</a:t>
          </a:r>
          <a:endParaRPr lang="zh-TW" altLang="en-US" sz="1400" kern="1200" dirty="0"/>
        </a:p>
      </dsp:txBody>
      <dsp:txXfrm>
        <a:off x="4065154" y="2264979"/>
        <a:ext cx="1062500" cy="531250"/>
      </dsp:txXfrm>
    </dsp:sp>
    <dsp:sp modelId="{17F50F62-8A9D-D84D-B278-E8B3E2B241A8}">
      <dsp:nvSpPr>
        <dsp:cNvPr id="0" name=""/>
        <dsp:cNvSpPr/>
      </dsp:nvSpPr>
      <dsp:spPr>
        <a:xfrm>
          <a:off x="4065154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瀏覽文章</a:t>
          </a:r>
          <a:endParaRPr lang="zh-TW" altLang="en-US" sz="1400" kern="1200" dirty="0"/>
        </a:p>
      </dsp:txBody>
      <dsp:txXfrm>
        <a:off x="4065154" y="3019354"/>
        <a:ext cx="1062500" cy="531250"/>
      </dsp:txXfrm>
    </dsp:sp>
    <dsp:sp modelId="{1B3A61D1-9A35-D745-B1B7-88D0A6D5B780}">
      <dsp:nvSpPr>
        <dsp:cNvPr id="0" name=""/>
        <dsp:cNvSpPr/>
      </dsp:nvSpPr>
      <dsp:spPr>
        <a:xfrm>
          <a:off x="4065154" y="377372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瀏覽收藏</a:t>
          </a:r>
          <a:endParaRPr lang="zh-TW" altLang="en-US" sz="1400" kern="1200" dirty="0"/>
        </a:p>
      </dsp:txBody>
      <dsp:txXfrm>
        <a:off x="4065154" y="3773729"/>
        <a:ext cx="1062500" cy="531250"/>
      </dsp:txXfrm>
    </dsp:sp>
    <dsp:sp modelId="{66B6F302-43BE-40D5-9F35-40632CC2EB0F}">
      <dsp:nvSpPr>
        <dsp:cNvPr id="0" name=""/>
        <dsp:cNvSpPr/>
      </dsp:nvSpPr>
      <dsp:spPr>
        <a:xfrm>
          <a:off x="4065154" y="4528105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查看贊助</a:t>
          </a:r>
          <a:endParaRPr lang="zh-TW" altLang="en-US" sz="1400" kern="1200" dirty="0"/>
        </a:p>
      </dsp:txBody>
      <dsp:txXfrm>
        <a:off x="4065154" y="4528105"/>
        <a:ext cx="1062500" cy="531250"/>
      </dsp:txXfrm>
    </dsp:sp>
    <dsp:sp modelId="{AD0A96B4-58AD-2549-BC67-D46253C24749}">
      <dsp:nvSpPr>
        <dsp:cNvPr id="0" name=""/>
        <dsp:cNvSpPr/>
      </dsp:nvSpPr>
      <dsp:spPr>
        <a:xfrm>
          <a:off x="4065154" y="5282480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關於我們</a:t>
          </a:r>
          <a:endParaRPr lang="zh-TW" altLang="en-US" sz="1400" kern="1200" dirty="0"/>
        </a:p>
      </dsp:txBody>
      <dsp:txXfrm>
        <a:off x="4065154" y="5282480"/>
        <a:ext cx="1062500" cy="531250"/>
      </dsp:txXfrm>
    </dsp:sp>
    <dsp:sp modelId="{5FD75EE5-1AF3-CE4C-BFE1-83610D276BC1}">
      <dsp:nvSpPr>
        <dsp:cNvPr id="0" name=""/>
        <dsp:cNvSpPr/>
      </dsp:nvSpPr>
      <dsp:spPr>
        <a:xfrm>
          <a:off x="5085154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資訊查詢</a:t>
          </a:r>
          <a:endParaRPr lang="zh-TW" altLang="en-US" sz="1400" kern="1200" dirty="0"/>
        </a:p>
      </dsp:txBody>
      <dsp:txXfrm>
        <a:off x="5085154" y="756228"/>
        <a:ext cx="1062500" cy="531250"/>
      </dsp:txXfrm>
    </dsp:sp>
    <dsp:sp modelId="{CC9A3C50-EBCB-E54A-83C3-9FEA96C64727}">
      <dsp:nvSpPr>
        <dsp:cNvPr id="0" name=""/>
        <dsp:cNvSpPr/>
      </dsp:nvSpPr>
      <dsp:spPr>
        <a:xfrm>
          <a:off x="5350779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篩選條件</a:t>
          </a:r>
          <a:endParaRPr lang="zh-TW" altLang="en-US" sz="1400" kern="1200" dirty="0"/>
        </a:p>
      </dsp:txBody>
      <dsp:txXfrm>
        <a:off x="5350779" y="1510603"/>
        <a:ext cx="1062500" cy="531250"/>
      </dsp:txXfrm>
    </dsp:sp>
    <dsp:sp modelId="{0D9A3410-658C-7D4D-B92E-67D09EA2EBF4}">
      <dsp:nvSpPr>
        <dsp:cNvPr id="0" name=""/>
        <dsp:cNvSpPr/>
      </dsp:nvSpPr>
      <dsp:spPr>
        <a:xfrm>
          <a:off x="5350779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查詢文章</a:t>
          </a:r>
          <a:endParaRPr lang="zh-TW" altLang="en-US" sz="1400" kern="1200" dirty="0"/>
        </a:p>
      </dsp:txBody>
      <dsp:txXfrm>
        <a:off x="5350779" y="2264979"/>
        <a:ext cx="1062500" cy="531250"/>
      </dsp:txXfrm>
    </dsp:sp>
    <dsp:sp modelId="{CAFCB684-A9A8-EA44-8836-C269E6D9F2ED}">
      <dsp:nvSpPr>
        <dsp:cNvPr id="0" name=""/>
        <dsp:cNvSpPr/>
      </dsp:nvSpPr>
      <dsp:spPr>
        <a:xfrm>
          <a:off x="5350779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查詢作者</a:t>
          </a:r>
          <a:endParaRPr lang="zh-TW" altLang="en-US" sz="1400" kern="1200" dirty="0"/>
        </a:p>
      </dsp:txBody>
      <dsp:txXfrm>
        <a:off x="5350779" y="3019354"/>
        <a:ext cx="1062500" cy="531250"/>
      </dsp:txXfrm>
    </dsp:sp>
    <dsp:sp modelId="{A285CF91-B082-8E4B-B573-43F9F5A77A05}">
      <dsp:nvSpPr>
        <dsp:cNvPr id="0" name=""/>
        <dsp:cNvSpPr/>
      </dsp:nvSpPr>
      <dsp:spPr>
        <a:xfrm>
          <a:off x="6370780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後臺管理</a:t>
          </a:r>
          <a:endParaRPr lang="zh-TW" altLang="en-US" sz="1400" kern="1200" dirty="0"/>
        </a:p>
      </dsp:txBody>
      <dsp:txXfrm>
        <a:off x="6370780" y="756228"/>
        <a:ext cx="1062500" cy="531250"/>
      </dsp:txXfrm>
    </dsp:sp>
    <dsp:sp modelId="{86FC84C7-DCA1-E740-AA31-D4ECA8B122DC}">
      <dsp:nvSpPr>
        <dsp:cNvPr id="0" name=""/>
        <dsp:cNvSpPr/>
      </dsp:nvSpPr>
      <dsp:spPr>
        <a:xfrm>
          <a:off x="6636405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管理會員</a:t>
          </a:r>
          <a:endParaRPr lang="zh-TW" altLang="en-US" sz="1400" kern="1200" dirty="0"/>
        </a:p>
      </dsp:txBody>
      <dsp:txXfrm>
        <a:off x="6636405" y="1510603"/>
        <a:ext cx="1062500" cy="531250"/>
      </dsp:txXfrm>
    </dsp:sp>
    <dsp:sp modelId="{A856172B-2207-434B-A604-955B98885E7C}">
      <dsp:nvSpPr>
        <dsp:cNvPr id="0" name=""/>
        <dsp:cNvSpPr/>
      </dsp:nvSpPr>
      <dsp:spPr>
        <a:xfrm>
          <a:off x="6636405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審核文章</a:t>
          </a:r>
          <a:endParaRPr lang="zh-TW" altLang="en-US" sz="1400" kern="1200" dirty="0"/>
        </a:p>
      </dsp:txBody>
      <dsp:txXfrm>
        <a:off x="6636405" y="2264979"/>
        <a:ext cx="1062500" cy="531250"/>
      </dsp:txXfrm>
    </dsp:sp>
    <dsp:sp modelId="{3A89BA95-47E2-254B-9133-91F0F92105F2}">
      <dsp:nvSpPr>
        <dsp:cNvPr id="0" name=""/>
        <dsp:cNvSpPr/>
      </dsp:nvSpPr>
      <dsp:spPr>
        <a:xfrm>
          <a:off x="6636405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分析趨勢</a:t>
          </a:r>
          <a:endParaRPr lang="zh-TW" altLang="en-US" sz="1400" kern="1200" dirty="0"/>
        </a:p>
      </dsp:txBody>
      <dsp:txXfrm>
        <a:off x="6636405" y="3019354"/>
        <a:ext cx="1062500" cy="53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08F7-40BD-4E2B-B69C-49BCEBF305B8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358A4-F945-405B-B193-3D176AA8B5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4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6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76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2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981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00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5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56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76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server: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指能執行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應用程式的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570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8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24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1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0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10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18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58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214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4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1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1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F6AE7-3555-47AF-9DDF-A6E6AF0CA1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2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F6AE7-3555-47AF-9DDF-A6E6AF0CA1E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96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8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2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3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62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5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58861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218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81575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3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435202 w 3686629"/>
                <a:gd name="connsiteY2" fmla="*/ 714829 h 714829"/>
                <a:gd name="connsiteX3" fmla="*/ 0 w 3686629"/>
                <a:gd name="connsiteY3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64" r:id="rId4"/>
    <p:sldLayoutId id="2147483666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0.wdp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microsoft.com/office/2007/relationships/hdphoto" Target="../media/hdphoto21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microsoft.com/office/2007/relationships/hdphoto" Target="../media/hdphoto24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microsoft.com/office/2007/relationships/hdphoto" Target="../media/hdphoto22.wdp"/><Relationship Id="rId5" Type="http://schemas.microsoft.com/office/2007/relationships/hdphoto" Target="../media/hdphoto23.wdp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27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microsoft.com/office/2007/relationships/hdphoto" Target="../media/hdphoto30.wdp"/><Relationship Id="rId26" Type="http://schemas.openxmlformats.org/officeDocument/2006/relationships/image" Target="../media/image44.tiff"/><Relationship Id="rId3" Type="http://schemas.openxmlformats.org/officeDocument/2006/relationships/notesSlide" Target="../notesSlides/notesSlide22.xml"/><Relationship Id="rId21" Type="http://schemas.microsoft.com/office/2007/relationships/hdphoto" Target="../media/hdphoto31.wdp"/><Relationship Id="rId7" Type="http://schemas.openxmlformats.org/officeDocument/2006/relationships/image" Target="../media/image33.png"/><Relationship Id="rId12" Type="http://schemas.microsoft.com/office/2007/relationships/hdphoto" Target="../media/hdphoto28.wdp"/><Relationship Id="rId17" Type="http://schemas.openxmlformats.org/officeDocument/2006/relationships/image" Target="../media/image39.png"/><Relationship Id="rId25" Type="http://schemas.microsoft.com/office/2007/relationships/hdphoto" Target="../media/hdphoto33.wdp"/><Relationship Id="rId33" Type="http://schemas.microsoft.com/office/2007/relationships/hdphoto" Target="../media/hdphoto37.wdp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jpeg"/><Relationship Id="rId20" Type="http://schemas.openxmlformats.org/officeDocument/2006/relationships/image" Target="../media/image41.png"/><Relationship Id="rId29" Type="http://schemas.microsoft.com/office/2007/relationships/hdphoto" Target="../media/hdphoto34.wdp"/><Relationship Id="rId1" Type="http://schemas.openxmlformats.org/officeDocument/2006/relationships/tags" Target="../tags/tag5.xml"/><Relationship Id="rId6" Type="http://schemas.microsoft.com/office/2007/relationships/hdphoto" Target="../media/hdphoto25.wdp"/><Relationship Id="rId11" Type="http://schemas.openxmlformats.org/officeDocument/2006/relationships/image" Target="../media/image35.png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microsoft.com/office/2007/relationships/hdphoto" Target="../media/hdphoto32.wdp"/><Relationship Id="rId28" Type="http://schemas.openxmlformats.org/officeDocument/2006/relationships/image" Target="../media/image46.png"/><Relationship Id="rId10" Type="http://schemas.microsoft.com/office/2007/relationships/hdphoto" Target="../media/hdphoto27.wdp"/><Relationship Id="rId19" Type="http://schemas.openxmlformats.org/officeDocument/2006/relationships/image" Target="../media/image40.png"/><Relationship Id="rId31" Type="http://schemas.microsoft.com/office/2007/relationships/hdphoto" Target="../media/hdphoto36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microsoft.com/office/2007/relationships/hdphoto" Target="../media/hdphoto29.wdp"/><Relationship Id="rId22" Type="http://schemas.openxmlformats.org/officeDocument/2006/relationships/image" Target="../media/image42.png"/><Relationship Id="rId27" Type="http://schemas.openxmlformats.org/officeDocument/2006/relationships/image" Target="../media/image45.tiff"/><Relationship Id="rId30" Type="http://schemas.microsoft.com/office/2007/relationships/hdphoto" Target="../media/hdphoto35.wdp"/><Relationship Id="rId8" Type="http://schemas.microsoft.com/office/2007/relationships/hdphoto" Target="../media/hdphoto26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tiff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5.png"/><Relationship Id="rId18" Type="http://schemas.microsoft.com/office/2007/relationships/hdphoto" Target="../media/hdphoto17.wdp"/><Relationship Id="rId3" Type="http://schemas.openxmlformats.org/officeDocument/2006/relationships/image" Target="../media/image11.jpg"/><Relationship Id="rId21" Type="http://schemas.openxmlformats.org/officeDocument/2006/relationships/image" Target="../media/image19.png"/><Relationship Id="rId7" Type="http://schemas.microsoft.com/office/2007/relationships/hdphoto" Target="../media/hdphoto11.wdp"/><Relationship Id="rId12" Type="http://schemas.microsoft.com/office/2007/relationships/hdphoto" Target="../media/hdphoto14.wdp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microsoft.com/office/2007/relationships/hdphoto" Target="../media/hdphoto16.wdp"/><Relationship Id="rId20" Type="http://schemas.microsoft.com/office/2007/relationships/hdphoto" Target="../media/hdphoto18.wdp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11" Type="http://schemas.openxmlformats.org/officeDocument/2006/relationships/image" Target="../media/image14.png"/><Relationship Id="rId5" Type="http://schemas.microsoft.com/office/2007/relationships/hdphoto" Target="../media/hdphoto9.wdp"/><Relationship Id="rId15" Type="http://schemas.openxmlformats.org/officeDocument/2006/relationships/image" Target="../media/image16.png"/><Relationship Id="rId10" Type="http://schemas.openxmlformats.org/officeDocument/2006/relationships/image" Target="../media/image13.tiff"/><Relationship Id="rId19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microsoft.com/office/2007/relationships/hdphoto" Target="../media/hdphoto13.wdp"/><Relationship Id="rId14" Type="http://schemas.microsoft.com/office/2007/relationships/hdphoto" Target="../media/hdphoto15.wdp"/><Relationship Id="rId22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585" y="2750252"/>
            <a:ext cx="521456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偏鄉教育庫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6267" y="2395835"/>
            <a:ext cx="535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軟體工程報告</a:t>
            </a:r>
            <a:endParaRPr lang="zh-CN" altLang="en-US" sz="24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13397" y="4176339"/>
            <a:ext cx="3050031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組員：</a:t>
            </a:r>
            <a:endParaRPr kumimoji="0" lang="en-US" altLang="zh-TW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0551047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劉豐銘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0551003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黃昭婷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0551103</a:t>
            </a: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許百加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組別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：第八組</a:t>
            </a:r>
            <a:endParaRPr kumimoji="0" lang="zh-CN" altLang="en-US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0" b="97400" l="10000" r="90000">
                        <a14:foregroundMark x1="51600" y1="38600" x2="51400" y2="47000"/>
                        <a14:foregroundMark x1="51800" y1="20200" x2="46400" y2="14000"/>
                      </a14:backgroundRemoval>
                    </a14:imgEffect>
                  </a14:imgLayer>
                </a14:imgProps>
              </a:ext>
            </a:extLst>
          </a:blip>
          <a:srcRect l="17136" r="23771" b="48580"/>
          <a:stretch/>
        </p:blipFill>
        <p:spPr>
          <a:xfrm>
            <a:off x="1131473" y="4177547"/>
            <a:ext cx="479516" cy="41726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561802" y="41952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85" b="93846" l="10000" r="90000"/>
                    </a14:imgEffect>
                  </a14:imgLayer>
                </a14:imgProps>
              </a:ext>
            </a:extLst>
          </a:blip>
          <a:srcRect b="22874"/>
          <a:stretch/>
        </p:blipFill>
        <p:spPr>
          <a:xfrm>
            <a:off x="3447558" y="4176339"/>
            <a:ext cx="527790" cy="4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App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4009172887"/>
              </p:ext>
            </p:extLst>
          </p:nvPr>
        </p:nvGraphicFramePr>
        <p:xfrm>
          <a:off x="2106576" y="804672"/>
          <a:ext cx="892718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0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032086"/>
              </p:ext>
            </p:extLst>
          </p:nvPr>
        </p:nvGraphicFramePr>
        <p:xfrm>
          <a:off x="1514803" y="2133845"/>
          <a:ext cx="9425724" cy="2590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1902"/>
                <a:gridCol w="3009512"/>
                <a:gridCol w="4814310"/>
              </a:tblGrid>
              <a:tr h="863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86343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註冊會員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訪客可於註冊頁面填寫個人資料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(Email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來註冊成為會員。</a:t>
                      </a:r>
                    </a:p>
                  </a:txBody>
                  <a:tcPr marL="68580" marR="68580" marT="0" marB="0" anchor="ctr"/>
                </a:tc>
              </a:tr>
              <a:tr h="86343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編輯資料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會員可編輯個人資料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密碼、名稱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072930"/>
              </p:ext>
            </p:extLst>
          </p:nvPr>
        </p:nvGraphicFramePr>
        <p:xfrm>
          <a:off x="1524000" y="1551589"/>
          <a:ext cx="9144000" cy="3754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626"/>
                <a:gridCol w="2806836"/>
                <a:gridCol w="5118538"/>
              </a:tblGrid>
              <a:tr h="7041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01687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文章管理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撰寫文章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可</a:t>
                      </a:r>
                      <a:r>
                        <a:rPr lang="zh-TW" altLang="en-US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為</a:t>
                      </a:r>
                      <a:r>
                        <a:rPr lang="zh-TW" sz="20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店家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或景點撰寫文章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名稱、類別、內容、照片、位置資訊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來介紹歷史、特色或是評價該地點。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提交文章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會員提交文章後由管理者進行審核。</a:t>
                      </a:r>
                    </a:p>
                  </a:txBody>
                  <a:tcPr marL="68580" marR="68580" marT="0" marB="0" anchor="ctr"/>
                </a:tc>
              </a:tr>
              <a:tr h="101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編輯文章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會員修改文章並重新提交後由管理者進行審核。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6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5246"/>
              </p:ext>
            </p:extLst>
          </p:nvPr>
        </p:nvGraphicFramePr>
        <p:xfrm>
          <a:off x="1119352" y="1127235"/>
          <a:ext cx="9953296" cy="5400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482"/>
                <a:gridCol w="3045820"/>
                <a:gridCol w="5580994"/>
              </a:tblGrid>
              <a:tr h="5232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4226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瀏覽資訊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掃描條碼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使用者可掃描店家或景點擺放的二維條碼，轉跳至「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偏鄉教育庫」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，並顯示該二維條碼所對應的文章；若使用者尚未安裝此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，則轉跳至安裝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選擇類別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使用者可透過分類頁面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歷史、景點、美食、購物、住宿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選擇有興趣的文章類別。</a:t>
                      </a:r>
                    </a:p>
                  </a:txBody>
                  <a:tcPr marL="68580" marR="68580" marT="0" marB="0" anchor="ctr"/>
                </a:tc>
              </a:tr>
              <a:tr h="113811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使用者可瀏覽會員所撰寫的介紹文章，也可點擊作者的名稱瀏覽該作者的所有文章，而會員額外擁有收藏文章的功能。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瀏覽收藏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會員可瀏覽收藏的文章。</a:t>
                      </a:r>
                    </a:p>
                  </a:txBody>
                  <a:tcPr marL="68580" marR="68580" marT="0" marB="0" anchor="ctr"/>
                </a:tc>
              </a:tr>
              <a:tr h="28453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查看贊助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使用者可查看贊助者名單。</a:t>
                      </a:r>
                    </a:p>
                  </a:txBody>
                  <a:tcPr marL="68580" marR="68580" marT="0" marB="0" anchor="ctr"/>
                </a:tc>
              </a:tr>
              <a:tr h="8535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關於我們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使用者可查看我們的理念、聯絡方式、</a:t>
                      </a:r>
                      <a:r>
                        <a:rPr lang="en-US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APP</a:t>
                      </a: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版本及作者，與我們聯繫使用問題及贊助事宜。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4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66695"/>
              </p:ext>
            </p:extLst>
          </p:nvPr>
        </p:nvGraphicFramePr>
        <p:xfrm>
          <a:off x="1580888" y="1914984"/>
          <a:ext cx="9030225" cy="30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463"/>
                <a:gridCol w="2796642"/>
                <a:gridCol w="5030120"/>
              </a:tblGrid>
              <a:tr h="7570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757008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資訊查詢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篩選條件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使用者可根據熱門程度、距離或日期進行文章的排序。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使用者可輸入文章關鍵字，對所有文章進行搜索。</a:t>
                      </a:r>
                    </a:p>
                  </a:txBody>
                  <a:tcPr marL="68580" marR="68580" marT="0" marB="0" anchor="ctr"/>
                </a:tc>
              </a:tr>
              <a:tr h="7570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i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查詢作者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i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使用者可輸入作者名稱，搜索該作者的所有文章。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Picture 2" descr="ãè¿å iconãçåçæå°çµæ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29017" y="5745491"/>
            <a:ext cx="758825" cy="7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功能說明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4312"/>
              </p:ext>
            </p:extLst>
          </p:nvPr>
        </p:nvGraphicFramePr>
        <p:xfrm>
          <a:off x="1219200" y="1409698"/>
          <a:ext cx="9753601" cy="4038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3688"/>
                <a:gridCol w="2506513"/>
                <a:gridCol w="6093400"/>
              </a:tblGrid>
              <a:tr h="649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功能項目操作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說明</a:t>
                      </a:r>
                    </a:p>
                  </a:txBody>
                  <a:tcPr marL="68580" marR="68580" marT="0" marB="0" anchor="ctr"/>
                </a:tc>
              </a:tr>
              <a:tr h="1129863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後臺管理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管理會員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管理者可以依照會員文章的熱門程度給予相對應的頭像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一般、黃金、白金、鑽石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及權限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每日提交文章的數量</a:t>
                      </a:r>
                      <a:r>
                        <a:rPr lang="en-US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審核文章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管理者對會員所「提交」或「修改」的文章進行審核，審核通過後進行「文章發佈」並產生一組二維條碼給該會員或進行「文章更新」。</a:t>
                      </a:r>
                    </a:p>
                  </a:txBody>
                  <a:tcPr marL="68580" marR="68580" marT="0" marB="0" anchor="ctr"/>
                </a:tc>
              </a:tr>
              <a:tr h="112986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0" kern="1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分析趨勢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2000" b="0" kern="1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管理者統計文章的點閱率、收藏數並結合推薦系統，進行熱門程度的排序。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3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31959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三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81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83848" y="3414552"/>
            <a:ext cx="3736238" cy="2000250"/>
          </a:xfrm>
          <a:prstGeom prst="rect">
            <a:avLst/>
          </a:prstGeom>
          <a:solidFill>
            <a:schemeClr val="bg1"/>
          </a:solidFill>
          <a:ln w="19050" cmpd="dbl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5358148" y="3035170"/>
            <a:ext cx="1560108" cy="1431008"/>
            <a:chOff x="4444920" y="3652570"/>
            <a:chExt cx="1560108" cy="143100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l="29260" r="34102"/>
            <a:stretch/>
          </p:blipFill>
          <p:spPr>
            <a:xfrm>
              <a:off x="4603564" y="3652570"/>
              <a:ext cx="860020" cy="1102114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4444920" y="4714246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Web Server</a:t>
              </a:r>
            </a:p>
          </p:txBody>
        </p:sp>
      </p:grpSp>
      <p:sp>
        <p:nvSpPr>
          <p:cNvPr id="9" name="雲形 8"/>
          <p:cNvSpPr/>
          <p:nvPr/>
        </p:nvSpPr>
        <p:spPr>
          <a:xfrm>
            <a:off x="3462161" y="1443199"/>
            <a:ext cx="1717487" cy="1128712"/>
          </a:xfrm>
          <a:prstGeom prst="cloud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Internet</a:t>
            </a:r>
            <a:endParaRPr kumimoji="1" lang="zh-TW" altLang="en-US" b="1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2705689" y="2448199"/>
            <a:ext cx="975546" cy="440942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 flipV="1">
            <a:off x="5005211" y="2402114"/>
            <a:ext cx="657225" cy="617585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6843868" y="3621430"/>
            <a:ext cx="2591732" cy="1135260"/>
            <a:chOff x="5963544" y="4354291"/>
            <a:chExt cx="2591732" cy="1135260"/>
          </a:xfrm>
        </p:grpSpPr>
        <p:pic>
          <p:nvPicPr>
            <p:cNvPr id="13" name="內容版面配置區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4333" b="65667" l="13125" r="18194">
                          <a14:foregroundMark x1="15208" y1="55778" x2="15694" y2="57889"/>
                          <a14:foregroundMark x1="15972" y1="55778" x2="16458" y2="57222"/>
                          <a14:foregroundMark x1="14028" y1="59889" x2="17222" y2="61444"/>
                          <a14:foregroundMark x1="16597" y1="59556" x2="16806" y2="6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3" t="54250" r="81125" b="32944"/>
            <a:stretch/>
          </p:blipFill>
          <p:spPr>
            <a:xfrm>
              <a:off x="7652890" y="4354291"/>
              <a:ext cx="902386" cy="113526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8" t="57955" r="52509" b="17500"/>
            <a:stretch/>
          </p:blipFill>
          <p:spPr>
            <a:xfrm>
              <a:off x="5963544" y="4368578"/>
              <a:ext cx="1005858" cy="996630"/>
            </a:xfrm>
            <a:prstGeom prst="rect">
              <a:avLst/>
            </a:prstGeom>
          </p:spPr>
        </p:pic>
        <p:cxnSp>
          <p:nvCxnSpPr>
            <p:cNvPr id="15" name="直線箭頭接點 14"/>
            <p:cNvCxnSpPr/>
            <p:nvPr/>
          </p:nvCxnSpPr>
          <p:spPr>
            <a:xfrm>
              <a:off x="7025850" y="4898399"/>
              <a:ext cx="627040" cy="0"/>
            </a:xfrm>
            <a:prstGeom prst="straightConnector1">
              <a:avLst/>
            </a:prstGeom>
            <a:ln w="22225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6548260" y="4591216"/>
            <a:ext cx="171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Management Side</a:t>
            </a:r>
            <a:endParaRPr kumimoji="1"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658174" y="4610035"/>
            <a:ext cx="156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SQL</a:t>
            </a:r>
            <a:endParaRPr kumimoji="1"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7346798" y="2013151"/>
            <a:ext cx="2530790" cy="1608279"/>
            <a:chOff x="6642125" y="2722490"/>
            <a:chExt cx="2530790" cy="1608279"/>
          </a:xfrm>
        </p:grpSpPr>
        <p:cxnSp>
          <p:nvCxnSpPr>
            <p:cNvPr id="19" name="肘形接點 18"/>
            <p:cNvCxnSpPr/>
            <p:nvPr/>
          </p:nvCxnSpPr>
          <p:spPr>
            <a:xfrm rot="5400000" flipH="1" flipV="1">
              <a:off x="6635327" y="3242320"/>
              <a:ext cx="1095247" cy="1081652"/>
            </a:xfrm>
            <a:prstGeom prst="bentConnector3">
              <a:avLst>
                <a:gd name="adj1" fmla="val 99571"/>
              </a:avLst>
            </a:prstGeom>
            <a:ln w="254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7612807" y="2722490"/>
              <a:ext cx="1560108" cy="1245322"/>
              <a:chOff x="7612807" y="2722490"/>
              <a:chExt cx="1560108" cy="1245322"/>
            </a:xfrm>
          </p:grpSpPr>
          <p:sp>
            <p:nvSpPr>
              <p:cNvPr id="21" name="文字方塊 20"/>
              <p:cNvSpPr txBox="1"/>
              <p:nvPr/>
            </p:nvSpPr>
            <p:spPr>
              <a:xfrm>
                <a:off x="7612807" y="3598480"/>
                <a:ext cx="1560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Manager</a:t>
                </a:r>
                <a:endPara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269" b="89908" l="9970" r="89879">
                            <a14:foregroundMark x1="49849" y1="12997" x2="49547" y2="440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63590" y="2722490"/>
                <a:ext cx="987291" cy="975360"/>
              </a:xfrm>
              <a:prstGeom prst="rect">
                <a:avLst/>
              </a:prstGeom>
            </p:spPr>
          </p:pic>
        </p:grpSp>
      </p:grpSp>
      <p:grpSp>
        <p:nvGrpSpPr>
          <p:cNvPr id="23" name="群組 22"/>
          <p:cNvGrpSpPr/>
          <p:nvPr/>
        </p:nvGrpSpPr>
        <p:grpSpPr>
          <a:xfrm>
            <a:off x="1477860" y="4578056"/>
            <a:ext cx="1617145" cy="1124034"/>
            <a:chOff x="1269046" y="3839728"/>
            <a:chExt cx="1617145" cy="1124034"/>
          </a:xfrm>
        </p:grpSpPr>
        <p:sp>
          <p:nvSpPr>
            <p:cNvPr id="24" name="文字方塊 23"/>
            <p:cNvSpPr txBox="1"/>
            <p:nvPr/>
          </p:nvSpPr>
          <p:spPr>
            <a:xfrm>
              <a:off x="1326083" y="4594430"/>
              <a:ext cx="156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User</a:t>
              </a: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77533" y="3969886"/>
              <a:ext cx="698108" cy="689672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88083" y="3973065"/>
              <a:ext cx="698108" cy="689672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9046" y="3846215"/>
              <a:ext cx="698108" cy="689672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5794" y="3839728"/>
              <a:ext cx="698108" cy="689672"/>
            </a:xfrm>
            <a:prstGeom prst="rect">
              <a:avLst/>
            </a:prstGeom>
          </p:spPr>
        </p:pic>
      </p:grpSp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系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統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架構圖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12" y="2591535"/>
            <a:ext cx="570843" cy="1202199"/>
          </a:xfrm>
          <a:prstGeom prst="rect">
            <a:avLst/>
          </a:prstGeom>
        </p:spPr>
      </p:pic>
      <p:cxnSp>
        <p:nvCxnSpPr>
          <p:cNvPr id="32" name="直線接點 31"/>
          <p:cNvCxnSpPr/>
          <p:nvPr/>
        </p:nvCxnSpPr>
        <p:spPr>
          <a:xfrm flipV="1">
            <a:off x="2282937" y="3947652"/>
            <a:ext cx="3496" cy="491721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1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9" grpId="0" animBg="1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使用者案例圖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726033" y="1211580"/>
            <a:ext cx="8987073" cy="4673599"/>
            <a:chOff x="1736193" y="1229360"/>
            <a:chExt cx="8987073" cy="4673599"/>
          </a:xfrm>
        </p:grpSpPr>
        <p:sp>
          <p:nvSpPr>
            <p:cNvPr id="50" name="ïšḻïďê-Rectangle 2"/>
            <p:cNvSpPr/>
            <p:nvPr/>
          </p:nvSpPr>
          <p:spPr>
            <a:xfrm>
              <a:off x="3200400" y="1229360"/>
              <a:ext cx="6197600" cy="4673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35975" y="3216325"/>
              <a:ext cx="987291" cy="975360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2173103"/>
              <a:ext cx="987291" cy="975360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269" b="89908" l="9970" r="89879">
                          <a14:foregroundMark x1="49849" y1="12997" x2="49547" y2="4403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6193" y="4123823"/>
              <a:ext cx="987291" cy="975360"/>
            </a:xfrm>
            <a:prstGeom prst="rect">
              <a:avLst/>
            </a:prstGeom>
          </p:spPr>
        </p:pic>
        <p:cxnSp>
          <p:nvCxnSpPr>
            <p:cNvPr id="5" name="直線箭頭接點 4"/>
            <p:cNvCxnSpPr>
              <a:stCxn id="25" idx="0"/>
              <a:endCxn id="102" idx="2"/>
            </p:cNvCxnSpPr>
            <p:nvPr/>
          </p:nvCxnSpPr>
          <p:spPr>
            <a:xfrm flipH="1" flipV="1">
              <a:off x="2229836" y="3392736"/>
              <a:ext cx="3" cy="7310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/>
            <p:cNvSpPr/>
            <p:nvPr/>
          </p:nvSpPr>
          <p:spPr>
            <a:xfrm>
              <a:off x="3694044" y="1800459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瀏覽文章</a:t>
              </a:r>
              <a:endParaRPr kumimoji="1" lang="zh-TW" altLang="en-US" sz="16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3694044" y="25460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查詢資訊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5753084" y="1876621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篩選條件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5753084" y="255316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5753084" y="322428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查詢作者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3694044" y="366863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編輯文章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3694044" y="442510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收藏文章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5426207" y="4071832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撰寫文章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5426207" y="4755787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提交文章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>
              <a:off x="3694044" y="5180433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活動紀錄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6" name="橢圓 45"/>
            <p:cNvSpPr/>
            <p:nvPr/>
          </p:nvSpPr>
          <p:spPr>
            <a:xfrm>
              <a:off x="7549879" y="2597076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管理會員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7549879" y="3370988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審核文章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7549879" y="5053434"/>
              <a:ext cx="1428530" cy="5952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600" dirty="0" smtClean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分析趨勢</a:t>
              </a:r>
              <a:endPara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cxnSp>
          <p:nvCxnSpPr>
            <p:cNvPr id="9" name="直線箭頭接點 8"/>
            <p:cNvCxnSpPr>
              <a:stCxn id="24" idx="3"/>
              <a:endCxn id="7" idx="2"/>
            </p:cNvCxnSpPr>
            <p:nvPr/>
          </p:nvCxnSpPr>
          <p:spPr>
            <a:xfrm flipV="1">
              <a:off x="2723484" y="2098107"/>
              <a:ext cx="970560" cy="5626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>
              <a:stCxn id="24" idx="3"/>
              <a:endCxn id="30" idx="2"/>
            </p:cNvCxnSpPr>
            <p:nvPr/>
          </p:nvCxnSpPr>
          <p:spPr>
            <a:xfrm>
              <a:off x="2723484" y="2660783"/>
              <a:ext cx="970560" cy="182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25" idx="3"/>
              <a:endCxn id="34" idx="2"/>
            </p:cNvCxnSpPr>
            <p:nvPr/>
          </p:nvCxnSpPr>
          <p:spPr>
            <a:xfrm flipV="1">
              <a:off x="2723484" y="3966284"/>
              <a:ext cx="970560" cy="645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>
              <a:stCxn id="25" idx="3"/>
              <a:endCxn id="36" idx="2"/>
            </p:cNvCxnSpPr>
            <p:nvPr/>
          </p:nvCxnSpPr>
          <p:spPr>
            <a:xfrm>
              <a:off x="2723484" y="4611503"/>
              <a:ext cx="970560" cy="111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/>
            <p:cNvCxnSpPr>
              <a:stCxn id="25" idx="3"/>
              <a:endCxn id="39" idx="2"/>
            </p:cNvCxnSpPr>
            <p:nvPr/>
          </p:nvCxnSpPr>
          <p:spPr>
            <a:xfrm>
              <a:off x="2723484" y="4611503"/>
              <a:ext cx="970560" cy="8665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2" idx="1"/>
              <a:endCxn id="46" idx="6"/>
            </p:cNvCxnSpPr>
            <p:nvPr/>
          </p:nvCxnSpPr>
          <p:spPr>
            <a:xfrm flipH="1" flipV="1">
              <a:off x="8978409" y="2894724"/>
              <a:ext cx="757566" cy="80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/>
            <p:cNvCxnSpPr>
              <a:stCxn id="2" idx="1"/>
              <a:endCxn id="48" idx="6"/>
            </p:cNvCxnSpPr>
            <p:nvPr/>
          </p:nvCxnSpPr>
          <p:spPr>
            <a:xfrm flipH="1" flipV="1">
              <a:off x="8978409" y="3668636"/>
              <a:ext cx="757566" cy="353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/>
            <p:cNvCxnSpPr>
              <a:stCxn id="2" idx="1"/>
              <a:endCxn id="55" idx="6"/>
            </p:cNvCxnSpPr>
            <p:nvPr/>
          </p:nvCxnSpPr>
          <p:spPr>
            <a:xfrm flipH="1">
              <a:off x="8978409" y="3704005"/>
              <a:ext cx="757566" cy="16470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>
              <a:stCxn id="32" idx="2"/>
              <a:endCxn id="30" idx="6"/>
            </p:cNvCxnSpPr>
            <p:nvPr/>
          </p:nvCxnSpPr>
          <p:spPr>
            <a:xfrm flipH="1" flipV="1">
              <a:off x="5122574" y="2843681"/>
              <a:ext cx="630510" cy="713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/>
            <p:cNvCxnSpPr>
              <a:stCxn id="33" idx="2"/>
              <a:endCxn id="30" idx="6"/>
            </p:cNvCxnSpPr>
            <p:nvPr/>
          </p:nvCxnSpPr>
          <p:spPr>
            <a:xfrm flipH="1" flipV="1">
              <a:off x="5122574" y="2843681"/>
              <a:ext cx="630510" cy="67824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/>
            <p:cNvCxnSpPr>
              <a:stCxn id="31" idx="2"/>
            </p:cNvCxnSpPr>
            <p:nvPr/>
          </p:nvCxnSpPr>
          <p:spPr>
            <a:xfrm flipH="1">
              <a:off x="5122574" y="2174269"/>
              <a:ext cx="630510" cy="6694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>
              <a:stCxn id="34" idx="6"/>
              <a:endCxn id="37" idx="2"/>
            </p:cNvCxnSpPr>
            <p:nvPr/>
          </p:nvCxnSpPr>
          <p:spPr>
            <a:xfrm>
              <a:off x="5122574" y="3966284"/>
              <a:ext cx="303633" cy="40319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>
              <a:endCxn id="38" idx="2"/>
            </p:cNvCxnSpPr>
            <p:nvPr/>
          </p:nvCxnSpPr>
          <p:spPr>
            <a:xfrm>
              <a:off x="5122574" y="3990087"/>
              <a:ext cx="303633" cy="10633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/>
            <p:cNvCxnSpPr>
              <a:stCxn id="48" idx="2"/>
              <a:endCxn id="38" idx="6"/>
            </p:cNvCxnSpPr>
            <p:nvPr/>
          </p:nvCxnSpPr>
          <p:spPr>
            <a:xfrm flipH="1">
              <a:off x="6854737" y="3668636"/>
              <a:ext cx="695142" cy="13847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/>
            <p:cNvCxnSpPr>
              <a:stCxn id="55" idx="2"/>
              <a:endCxn id="39" idx="6"/>
            </p:cNvCxnSpPr>
            <p:nvPr/>
          </p:nvCxnSpPr>
          <p:spPr>
            <a:xfrm flipH="1">
              <a:off x="5122574" y="5351082"/>
              <a:ext cx="2427305" cy="12699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/>
            <p:cNvSpPr txBox="1"/>
            <p:nvPr/>
          </p:nvSpPr>
          <p:spPr>
            <a:xfrm flipH="1">
              <a:off x="1889784" y="4978480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會員</a:t>
              </a:r>
              <a:endParaRPr kumimoji="1" lang="zh-TW" altLang="en-US" sz="1600"/>
            </a:p>
          </p:txBody>
        </p:sp>
        <p:sp>
          <p:nvSpPr>
            <p:cNvPr id="102" name="文字方塊 101"/>
            <p:cNvSpPr txBox="1"/>
            <p:nvPr/>
          </p:nvSpPr>
          <p:spPr>
            <a:xfrm flipH="1">
              <a:off x="1889783" y="3054182"/>
              <a:ext cx="6801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 smtClean="0"/>
                <a:t>訪客</a:t>
              </a:r>
              <a:endParaRPr kumimoji="1" lang="zh-TW" altLang="en-US" sz="16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 flipH="1">
              <a:off x="9805150" y="4094654"/>
              <a:ext cx="84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/>
                <a:t>管理者</a:t>
              </a:r>
              <a:endParaRPr kumimoji="1" lang="zh-TW" altLang="en-US" sz="160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849652" y="1249635"/>
              <a:ext cx="258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e</a:t>
              </a:r>
              <a:r>
                <a:rPr kumimoji="1" lang="zh-TW" altLang="en-US" dirty="0" smtClean="0"/>
                <a:t>偏鄉教育庫系統</a:t>
              </a:r>
              <a:endParaRPr kumimoji="1" lang="zh-TW" altLang="en-US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 rot="3211179" flipH="1">
              <a:off x="4842139" y="3922251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 rot="4387435" flipH="1">
              <a:off x="4724162" y="441120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include</a:t>
              </a:r>
              <a:endParaRPr kumimoji="1" lang="zh-TW" altLang="en-US" sz="12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 rot="17842918" flipH="1">
              <a:off x="6642022" y="4150393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 rot="21405065" flipH="1">
              <a:off x="5901800" y="5367782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 rot="2921240" flipH="1">
              <a:off x="5030912" y="2997340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5" name="文字方塊 114"/>
            <p:cNvSpPr txBox="1"/>
            <p:nvPr/>
          </p:nvSpPr>
          <p:spPr>
            <a:xfrm rot="18801387" flipH="1">
              <a:off x="4903993" y="2277747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 flipH="1">
              <a:off x="5020309" y="2628435"/>
              <a:ext cx="980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/>
                <a:t>extern</a:t>
              </a:r>
              <a:endParaRPr kumimoji="1" lang="zh-TW" alt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79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0" t="3109" r="18662" b="15652"/>
          <a:stretch/>
        </p:blipFill>
        <p:spPr>
          <a:xfrm>
            <a:off x="1761790" y="967079"/>
            <a:ext cx="9588082" cy="5388343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類別圖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2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5930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20914" y="3013502"/>
            <a:ext cx="37682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i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zh-CN" altLang="en-US" sz="4800" b="1" i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73272" y="963906"/>
            <a:ext cx="3958937" cy="461665"/>
            <a:chOff x="1278972" y="1978437"/>
            <a:chExt cx="3958937" cy="4616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978437"/>
              <a:ext cx="3958937" cy="461665"/>
              <a:chOff x="1591029" y="2034466"/>
              <a:chExt cx="3958937" cy="46166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075852" y="2034466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簡介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3272" y="1809453"/>
            <a:ext cx="3967454" cy="461665"/>
            <a:chOff x="1278972" y="1968239"/>
            <a:chExt cx="3967454" cy="46166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968239"/>
              <a:ext cx="3967454" cy="461665"/>
              <a:chOff x="1591029" y="2024268"/>
              <a:chExt cx="3967454" cy="46166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2084369" y="20242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noProof="0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功能說明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73272" y="2763750"/>
            <a:ext cx="3967454" cy="461665"/>
            <a:chOff x="1278972" y="1993639"/>
            <a:chExt cx="3967454" cy="461665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ＵＭＬ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64755" y="3616314"/>
            <a:ext cx="3967454" cy="461665"/>
            <a:chOff x="1278972" y="1993639"/>
            <a:chExt cx="3967454" cy="461665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操作介面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7" name="组合 30"/>
          <p:cNvGrpSpPr/>
          <p:nvPr/>
        </p:nvGrpSpPr>
        <p:grpSpPr>
          <a:xfrm>
            <a:off x="6464755" y="4487638"/>
            <a:ext cx="3967454" cy="461665"/>
            <a:chOff x="1278972" y="1993639"/>
            <a:chExt cx="3967454" cy="461665"/>
          </a:xfrm>
        </p:grpSpPr>
        <p:grpSp>
          <p:nvGrpSpPr>
            <p:cNvPr id="41" name="组合 31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45" name="文本框 35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所需資源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6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4" name="文本框 32"/>
            <p:cNvSpPr txBox="1"/>
            <p:nvPr/>
          </p:nvSpPr>
          <p:spPr>
            <a:xfrm>
              <a:off x="1323338" y="202809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5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7" name="组合 37"/>
          <p:cNvGrpSpPr/>
          <p:nvPr/>
        </p:nvGrpSpPr>
        <p:grpSpPr>
          <a:xfrm>
            <a:off x="6484088" y="5397468"/>
            <a:ext cx="3967454" cy="461665"/>
            <a:chOff x="1278972" y="1993639"/>
            <a:chExt cx="3967454" cy="461665"/>
          </a:xfrm>
        </p:grpSpPr>
        <p:grpSp>
          <p:nvGrpSpPr>
            <p:cNvPr id="48" name="组合 38"/>
            <p:cNvGrpSpPr/>
            <p:nvPr/>
          </p:nvGrpSpPr>
          <p:grpSpPr>
            <a:xfrm>
              <a:off x="1278972" y="1993639"/>
              <a:ext cx="3967454" cy="461665"/>
              <a:chOff x="1591029" y="2049668"/>
              <a:chExt cx="3967454" cy="461665"/>
            </a:xfrm>
          </p:grpSpPr>
          <p:sp>
            <p:nvSpPr>
              <p:cNvPr id="50" name="文本框 42"/>
              <p:cNvSpPr txBox="1"/>
              <p:nvPr/>
            </p:nvSpPr>
            <p:spPr>
              <a:xfrm>
                <a:off x="2084369" y="2049668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Schedule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1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9" name="文本框 39"/>
            <p:cNvSpPr txBox="1"/>
            <p:nvPr/>
          </p:nvSpPr>
          <p:spPr>
            <a:xfrm>
              <a:off x="1323338" y="202809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6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四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5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使用者開啟應用程式時，等待的介面。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啟動畫面</a:t>
              </a:r>
              <a:endParaRPr lang="zh-CN" altLang="en-US" b="1" dirty="0">
                <a:latin typeface="+mn-ea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971" y="2432521"/>
              <a:ext cx="1891862" cy="3984275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02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登入後可享有撰寫文章等功能。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540228" y="1371698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登入畫面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03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註冊後可成為會員。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註冊會員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6" y="2407212"/>
            <a:ext cx="1892301" cy="3985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56" y="2404967"/>
            <a:ext cx="1892302" cy="398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7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04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依照歷史、美食、住宿、購物、景點分類，讓使用者清楚地找到相關文章。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選擇類別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 dirty="0" smtClean="0">
                  <a:latin typeface="Century Gothic" panose="020B0502020202020204" pitchFamily="34" charset="0"/>
                </a:rPr>
                <a:t>06</a:t>
              </a:r>
              <a:endParaRPr lang="en-US" altLang="zh-CN" sz="12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可以查看以下功能並點擊瀏覽。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選單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766894" y="2407212"/>
            <a:ext cx="1892301" cy="3985200"/>
            <a:chOff x="1766894" y="2407212"/>
            <a:chExt cx="1892301" cy="3985200"/>
          </a:xfrm>
        </p:grpSpPr>
        <p:grpSp>
          <p:nvGrpSpPr>
            <p:cNvPr id="4" name="群組 3"/>
            <p:cNvGrpSpPr/>
            <p:nvPr/>
          </p:nvGrpSpPr>
          <p:grpSpPr>
            <a:xfrm>
              <a:off x="1766894" y="2407212"/>
              <a:ext cx="1892301" cy="3985200"/>
              <a:chOff x="1766894" y="2407212"/>
              <a:chExt cx="1892301" cy="39852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6894" y="2407212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1929350" y="3455801"/>
                <a:ext cx="1545370" cy="1929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8" name="圓角矩形 27"/>
            <p:cNvSpPr/>
            <p:nvPr/>
          </p:nvSpPr>
          <p:spPr>
            <a:xfrm>
              <a:off x="1998247" y="4228354"/>
              <a:ext cx="663364" cy="69319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2752257" y="4228354"/>
              <a:ext cx="687849" cy="6931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2731319" y="3323445"/>
              <a:ext cx="744104" cy="829679"/>
              <a:chOff x="1977308" y="3410939"/>
              <a:chExt cx="744104" cy="829679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1989340" y="3544745"/>
                <a:ext cx="687849" cy="684434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13" b="89913" l="7385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77308" y="3410939"/>
                <a:ext cx="744104" cy="658245"/>
              </a:xfrm>
              <a:prstGeom prst="rect">
                <a:avLst/>
              </a:prstGeom>
            </p:spPr>
          </p:pic>
          <p:sp>
            <p:nvSpPr>
              <p:cNvPr id="8" name="文字方塊 7"/>
              <p:cNvSpPr txBox="1"/>
              <p:nvPr/>
            </p:nvSpPr>
            <p:spPr>
              <a:xfrm>
                <a:off x="2099867" y="397900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smtClean="0"/>
                  <a:t>美食</a:t>
                </a:r>
                <a:endParaRPr kumimoji="1" lang="zh-TW" altLang="en-US" sz="110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1941506" y="3472013"/>
              <a:ext cx="754933" cy="696247"/>
              <a:chOff x="1941506" y="3472013"/>
              <a:chExt cx="754933" cy="696247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B78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564" b="91028" l="48000" r="94615"/>
                        </a14:imgEffect>
                      </a14:imgLayer>
                    </a14:imgProps>
                  </a:ext>
                </a:extLst>
              </a:blip>
              <a:srcRect l="44960" t="64930" r="1535"/>
              <a:stretch/>
            </p:blipFill>
            <p:spPr>
              <a:xfrm>
                <a:off x="1941506" y="3514792"/>
                <a:ext cx="754933" cy="578813"/>
              </a:xfrm>
              <a:prstGeom prst="rect">
                <a:avLst/>
              </a:prstGeom>
            </p:spPr>
          </p:pic>
          <p:sp>
            <p:nvSpPr>
              <p:cNvPr id="36" name="文字方塊 35"/>
              <p:cNvSpPr txBox="1"/>
              <p:nvPr/>
            </p:nvSpPr>
            <p:spPr>
              <a:xfrm>
                <a:off x="2086789" y="3906650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歷史</a:t>
                </a:r>
                <a:endParaRPr kumimoji="1" lang="zh-TW" altLang="en-US" sz="1100" dirty="0"/>
              </a:p>
            </p:txBody>
          </p:sp>
        </p:grpSp>
        <p:sp>
          <p:nvSpPr>
            <p:cNvPr id="38" name="文字方塊 37"/>
            <p:cNvSpPr txBox="1"/>
            <p:nvPr/>
          </p:nvSpPr>
          <p:spPr>
            <a:xfrm>
              <a:off x="2876100" y="46824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購物</a:t>
              </a:r>
              <a:endParaRPr kumimoji="1" lang="zh-TW" altLang="en-US" sz="1100" dirty="0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30" b="8965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10031" y="4199226"/>
              <a:ext cx="604492" cy="606817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4231" r="97692">
                          <a14:foregroundMark x1="91538" y1="50385" x2="93462" y2="52308"/>
                          <a14:foregroundMark x1="83462" y1="47308" x2="88846" y2="476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0797" y="4118169"/>
              <a:ext cx="676514" cy="687874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2109012" y="467151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住宿</a:t>
              </a:r>
              <a:endParaRPr kumimoji="1" lang="zh-TW" altLang="en-US" sz="1100" dirty="0"/>
            </a:p>
          </p:txBody>
        </p:sp>
        <p:grpSp>
          <p:nvGrpSpPr>
            <p:cNvPr id="48" name="群組 47"/>
            <p:cNvGrpSpPr/>
            <p:nvPr/>
          </p:nvGrpSpPr>
          <p:grpSpPr>
            <a:xfrm>
              <a:off x="2003890" y="4993457"/>
              <a:ext cx="658896" cy="706311"/>
              <a:chOff x="1993809" y="3472013"/>
              <a:chExt cx="658896" cy="706311"/>
            </a:xfrm>
          </p:grpSpPr>
          <p:sp>
            <p:nvSpPr>
              <p:cNvPr id="55" name="圓角矩形 54"/>
              <p:cNvSpPr/>
              <p:nvPr/>
            </p:nvSpPr>
            <p:spPr>
              <a:xfrm>
                <a:off x="1993809" y="3472013"/>
                <a:ext cx="658896" cy="684434"/>
              </a:xfrm>
              <a:prstGeom prst="roundRect">
                <a:avLst/>
              </a:prstGeom>
              <a:solidFill>
                <a:srgbClr val="7AF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2094923" y="3916714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/>
                  <a:t>景點</a:t>
                </a:r>
                <a:endParaRPr kumimoji="1" lang="zh-TW" altLang="en-US" sz="1100" dirty="0"/>
              </a:p>
            </p:txBody>
          </p:sp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67" b="100000" l="1563" r="99805">
                          <a14:foregroundMark x1="18652" y1="37243" x2="18652" y2="37243"/>
                          <a14:foregroundMark x1="44336" y1="25806" x2="45215" y2="18475"/>
                          <a14:foregroundMark x1="47070" y1="21408" x2="47070" y2="27761"/>
                          <a14:foregroundMark x1="47070" y1="21017" x2="47656" y2="20821"/>
                          <a14:foregroundMark x1="70410" y1="25513" x2="70703" y2="19746"/>
                          <a14:foregroundMark x1="16406" y1="34115" x2="14746" y2="323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71040" y="4957220"/>
              <a:ext cx="522498" cy="521988"/>
            </a:xfrm>
            <a:prstGeom prst="rect">
              <a:avLst/>
            </a:prstGeom>
          </p:spPr>
        </p:pic>
      </p:grpSp>
      <p:grpSp>
        <p:nvGrpSpPr>
          <p:cNvPr id="72" name="群組 71"/>
          <p:cNvGrpSpPr/>
          <p:nvPr/>
        </p:nvGrpSpPr>
        <p:grpSpPr>
          <a:xfrm>
            <a:off x="8451091" y="2380045"/>
            <a:ext cx="1892301" cy="3985200"/>
            <a:chOff x="8451091" y="2380045"/>
            <a:chExt cx="1892301" cy="3985200"/>
          </a:xfrm>
        </p:grpSpPr>
        <p:grpSp>
          <p:nvGrpSpPr>
            <p:cNvPr id="22" name="群組 21"/>
            <p:cNvGrpSpPr/>
            <p:nvPr/>
          </p:nvGrpSpPr>
          <p:grpSpPr>
            <a:xfrm>
              <a:off x="8451091" y="2380045"/>
              <a:ext cx="1892301" cy="3985200"/>
              <a:chOff x="8451091" y="2380045"/>
              <a:chExt cx="1892301" cy="3985200"/>
            </a:xfrm>
          </p:grpSpPr>
          <p:pic>
            <p:nvPicPr>
              <p:cNvPr id="58" name="圖片 5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091" y="2380045"/>
                <a:ext cx="1892301" cy="3985200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8564512" y="2961838"/>
                <a:ext cx="1621904" cy="2517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8653970" y="2815838"/>
              <a:ext cx="1604264" cy="28620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512941" y="2816453"/>
              <a:ext cx="1503435" cy="2861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12941" y="2815838"/>
              <a:ext cx="1503435" cy="707423"/>
            </a:xfrm>
            <a:prstGeom prst="rect">
              <a:avLst/>
            </a:prstGeom>
            <a:solidFill>
              <a:srgbClr val="00B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TW" sz="1200" dirty="0" smtClean="0"/>
                <a:t>e</a:t>
              </a:r>
              <a:r>
                <a:rPr kumimoji="1" lang="zh-TW" altLang="en-US" sz="1200" dirty="0" smtClean="0"/>
                <a:t>偏鄉教育庫</a:t>
              </a:r>
              <a:endParaRPr kumimoji="1" lang="zh-TW" altLang="en-US" sz="1200" dirty="0"/>
            </a:p>
          </p:txBody>
        </p:sp>
        <p:grpSp>
          <p:nvGrpSpPr>
            <p:cNvPr id="89" name="群組 88"/>
            <p:cNvGrpSpPr>
              <a:grpSpLocks noChangeAspect="1"/>
            </p:cNvGrpSpPr>
            <p:nvPr/>
          </p:nvGrpSpPr>
          <p:grpSpPr>
            <a:xfrm>
              <a:off x="8564512" y="2983237"/>
              <a:ext cx="408843" cy="404229"/>
              <a:chOff x="8532097" y="2851647"/>
              <a:chExt cx="1206294" cy="1144063"/>
            </a:xfrm>
          </p:grpSpPr>
          <p:sp>
            <p:nvSpPr>
              <p:cNvPr id="88" name="橢圓 87"/>
              <p:cNvSpPr>
                <a:spLocks noChangeAspect="1"/>
              </p:cNvSpPr>
              <p:nvPr/>
            </p:nvSpPr>
            <p:spPr>
              <a:xfrm>
                <a:off x="8532097" y="2851647"/>
                <a:ext cx="1206294" cy="11440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84" name="圖片 83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25" t="35855" r="28231" b="34309"/>
              <a:stretch/>
            </p:blipFill>
            <p:spPr>
              <a:xfrm>
                <a:off x="8742699" y="3012112"/>
                <a:ext cx="780042" cy="795726"/>
              </a:xfrm>
              <a:prstGeom prst="rect">
                <a:avLst/>
              </a:prstGeom>
            </p:spPr>
          </p:pic>
        </p:grpSp>
        <p:pic>
          <p:nvPicPr>
            <p:cNvPr id="97" name="圖片 96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6703" b="55165" l="5529" r="11138">
                          <a14:foregroundMark x1="6651" y1="49231" x2="6651" y2="52308"/>
                        </a14:backgroundRemoval>
                      </a14:imgEffect>
                    </a14:imgLayer>
                  </a14:imgProps>
                </a:ext>
              </a:extLst>
            </a:blip>
            <a:srcRect l="4884" t="47150" r="88353" b="44504"/>
            <a:stretch/>
          </p:blipFill>
          <p:spPr>
            <a:xfrm>
              <a:off x="8521009" y="4140882"/>
              <a:ext cx="294950" cy="265396"/>
            </a:xfrm>
            <a:prstGeom prst="rect">
              <a:avLst/>
            </a:prstGeom>
          </p:spPr>
        </p:pic>
        <p:grpSp>
          <p:nvGrpSpPr>
            <p:cNvPr id="100" name="群組 99"/>
            <p:cNvGrpSpPr/>
            <p:nvPr/>
          </p:nvGrpSpPr>
          <p:grpSpPr>
            <a:xfrm>
              <a:off x="8498617" y="3544419"/>
              <a:ext cx="1504616" cy="281552"/>
              <a:chOff x="8498617" y="3544419"/>
              <a:chExt cx="1504616" cy="281552"/>
            </a:xfrm>
          </p:grpSpPr>
          <p:cxnSp>
            <p:nvCxnSpPr>
              <p:cNvPr id="91" name="直線接點 90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字方塊 92"/>
              <p:cNvSpPr txBox="1"/>
              <p:nvPr/>
            </p:nvSpPr>
            <p:spPr>
              <a:xfrm>
                <a:off x="8780209" y="3557735"/>
                <a:ext cx="5613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smtClean="0"/>
                  <a:t>Home</a:t>
                </a:r>
                <a:endParaRPr kumimoji="1" lang="zh-TW" altLang="en-US" sz="1100" dirty="0"/>
              </a:p>
            </p:txBody>
          </p:sp>
          <p:pic>
            <p:nvPicPr>
              <p:cNvPr id="98" name="圖片 97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1538" b="39670" l="16747" r="23718">
                            <a14:foregroundMark x1="21955" y1="35165" x2="20112" y2="33077"/>
                          </a14:backgroundRemoval>
                        </a14:imgEffect>
                      </a14:imgLayer>
                    </a14:imgProps>
                  </a:ext>
                </a:extLst>
              </a:blip>
              <a:srcRect l="15881" t="31572" r="75333" b="59367"/>
              <a:stretch/>
            </p:blipFill>
            <p:spPr>
              <a:xfrm>
                <a:off x="8498617" y="3544419"/>
                <a:ext cx="374441" cy="281552"/>
              </a:xfrm>
              <a:prstGeom prst="rect">
                <a:avLst/>
              </a:prstGeom>
            </p:spPr>
          </p:pic>
        </p:grpSp>
        <p:grpSp>
          <p:nvGrpSpPr>
            <p:cNvPr id="101" name="群組 100"/>
            <p:cNvGrpSpPr/>
            <p:nvPr/>
          </p:nvGrpSpPr>
          <p:grpSpPr>
            <a:xfrm>
              <a:off x="8512833" y="3847196"/>
              <a:ext cx="1490400" cy="261610"/>
              <a:chOff x="8512833" y="3557735"/>
              <a:chExt cx="1490400" cy="26161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字方塊 102"/>
              <p:cNvSpPr txBox="1"/>
              <p:nvPr/>
            </p:nvSpPr>
            <p:spPr>
              <a:xfrm>
                <a:off x="8780209" y="3557735"/>
                <a:ext cx="7729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QR Code</a:t>
                </a:r>
                <a:endParaRPr kumimoji="1" lang="zh-TW" altLang="en-US" sz="1100" dirty="0"/>
              </a:p>
            </p:txBody>
          </p:sp>
        </p:grpSp>
        <p:grpSp>
          <p:nvGrpSpPr>
            <p:cNvPr id="105" name="群組 104"/>
            <p:cNvGrpSpPr/>
            <p:nvPr/>
          </p:nvGrpSpPr>
          <p:grpSpPr>
            <a:xfrm>
              <a:off x="8512833" y="4148140"/>
              <a:ext cx="1490400" cy="261610"/>
              <a:chOff x="8512833" y="3557735"/>
              <a:chExt cx="1490400" cy="261610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8512833" y="3799468"/>
                <a:ext cx="1490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文字方塊 106"/>
              <p:cNvSpPr txBox="1"/>
              <p:nvPr/>
            </p:nvSpPr>
            <p:spPr>
              <a:xfrm>
                <a:off x="8780209" y="3557735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/>
                  <a:t>Post</a:t>
                </a:r>
                <a:endParaRPr kumimoji="1" lang="zh-TW" altLang="en-US" sz="1100" dirty="0"/>
              </a:p>
            </p:txBody>
          </p:sp>
        </p:grpSp>
        <p:pic>
          <p:nvPicPr>
            <p:cNvPr id="113" name="圖片 112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7143" b="55934" l="50481" r="581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5" t="47201" r="40833" b="43079"/>
            <a:stretch/>
          </p:blipFill>
          <p:spPr>
            <a:xfrm rot="21184250">
              <a:off x="8493168" y="4416813"/>
              <a:ext cx="387190" cy="286682"/>
            </a:xfrm>
            <a:prstGeom prst="rect">
              <a:avLst/>
            </a:prstGeom>
          </p:spPr>
        </p:pic>
        <p:cxnSp>
          <p:nvCxnSpPr>
            <p:cNvPr id="115" name="直線接點 114"/>
            <p:cNvCxnSpPr/>
            <p:nvPr/>
          </p:nvCxnSpPr>
          <p:spPr>
            <a:xfrm>
              <a:off x="8514730" y="4664865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字方塊 115"/>
            <p:cNvSpPr txBox="1"/>
            <p:nvPr/>
          </p:nvSpPr>
          <p:spPr>
            <a:xfrm>
              <a:off x="8782106" y="4423132"/>
              <a:ext cx="4283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Edit</a:t>
              </a:r>
              <a:endParaRPr kumimoji="1" lang="zh-TW" altLang="en-US" sz="1100" dirty="0"/>
            </a:p>
          </p:txBody>
        </p:sp>
        <p:cxnSp>
          <p:nvCxnSpPr>
            <p:cNvPr id="117" name="直線接點 116"/>
            <p:cNvCxnSpPr/>
            <p:nvPr/>
          </p:nvCxnSpPr>
          <p:spPr>
            <a:xfrm>
              <a:off x="8512833" y="4942783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8780209" y="470105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Sponsor</a:t>
              </a:r>
              <a:endParaRPr kumimoji="1" lang="zh-TW" altLang="en-US" sz="1100" dirty="0"/>
            </a:p>
          </p:txBody>
        </p:sp>
        <p:cxnSp>
          <p:nvCxnSpPr>
            <p:cNvPr id="119" name="直線接點 118"/>
            <p:cNvCxnSpPr/>
            <p:nvPr/>
          </p:nvCxnSpPr>
          <p:spPr>
            <a:xfrm>
              <a:off x="8512833" y="5223627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8780209" y="4981894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About us</a:t>
              </a:r>
              <a:endParaRPr kumimoji="1" lang="zh-TW" altLang="en-US" sz="1100" dirty="0"/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8515173" y="550740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字方塊 121"/>
            <p:cNvSpPr txBox="1"/>
            <p:nvPr/>
          </p:nvSpPr>
          <p:spPr>
            <a:xfrm>
              <a:off x="8782549" y="5265675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1100" dirty="0" smtClean="0"/>
                <a:t>…</a:t>
              </a:r>
              <a:r>
                <a:rPr kumimoji="1" lang="en-US" altLang="zh-TW" sz="1100" dirty="0" smtClean="0"/>
                <a:t>..</a:t>
              </a:r>
              <a:endParaRPr kumimoji="1" lang="zh-TW" altLang="en-US" sz="1100" dirty="0"/>
            </a:p>
          </p:txBody>
        </p:sp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9341" b="55824" l="62580" r="68750">
                          <a14:foregroundMark x1="65545" y1="49670" x2="65625" y2="48132"/>
                          <a14:foregroundMark x1="66346" y1="39341" x2="66346" y2="393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51" t="47201" r="30369" b="43079"/>
            <a:stretch/>
          </p:blipFill>
          <p:spPr>
            <a:xfrm>
              <a:off x="8528688" y="4693645"/>
              <a:ext cx="316150" cy="291744"/>
            </a:xfrm>
            <a:prstGeom prst="rect">
              <a:avLst/>
            </a:prstGeom>
          </p:spPr>
        </p:pic>
        <p:pic>
          <p:nvPicPr>
            <p:cNvPr id="124" name="圖片 123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78325" b="88126" l="26782" r="35729">
                          <a14:foregroundMark x1="30128" y1="84396" x2="30048" y2="84945"/>
                          <a14:foregroundMark x1="29247" y1="85604" x2="29247" y2="856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4" t="77100" r="63153" b="10649"/>
            <a:stretch/>
          </p:blipFill>
          <p:spPr>
            <a:xfrm>
              <a:off x="8485347" y="4962659"/>
              <a:ext cx="402831" cy="321774"/>
            </a:xfrm>
            <a:prstGeom prst="rect">
              <a:avLst/>
            </a:prstGeom>
          </p:spPr>
        </p:pic>
        <p:pic>
          <p:nvPicPr>
            <p:cNvPr id="125" name="圖片 124"/>
            <p:cNvPicPr>
              <a:picLocks noChangeAspect="1"/>
            </p:cNvPicPr>
            <p:nvPr/>
          </p:nvPicPr>
          <p:blipFill>
            <a:blip r:embed="rId2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64512" y="3833860"/>
              <a:ext cx="241500" cy="241500"/>
            </a:xfrm>
            <a:prstGeom prst="rect">
              <a:avLst/>
            </a:prstGeom>
          </p:spPr>
        </p:pic>
      </p:grpSp>
      <p:grpSp>
        <p:nvGrpSpPr>
          <p:cNvPr id="10" name="群組 9"/>
          <p:cNvGrpSpPr/>
          <p:nvPr/>
        </p:nvGrpSpPr>
        <p:grpSpPr>
          <a:xfrm>
            <a:off x="4549572" y="1237969"/>
            <a:ext cx="2962109" cy="5355369"/>
            <a:chOff x="4549572" y="1237969"/>
            <a:chExt cx="2962109" cy="5355369"/>
          </a:xfrm>
        </p:grpSpPr>
        <p:grpSp>
          <p:nvGrpSpPr>
            <p:cNvPr id="40" name="群組 39"/>
            <p:cNvGrpSpPr/>
            <p:nvPr/>
          </p:nvGrpSpPr>
          <p:grpSpPr>
            <a:xfrm>
              <a:off x="4549572" y="1237969"/>
              <a:ext cx="2962109" cy="5355369"/>
              <a:chOff x="1450848" y="1262354"/>
              <a:chExt cx="2962109" cy="5355369"/>
            </a:xfrm>
          </p:grpSpPr>
          <p:sp>
            <p:nvSpPr>
              <p:cNvPr id="41" name="ïšḻïďê-Rectangle 2"/>
              <p:cNvSpPr/>
              <p:nvPr/>
            </p:nvSpPr>
            <p:spPr>
              <a:xfrm>
                <a:off x="1450848" y="1262354"/>
                <a:ext cx="2962109" cy="5355369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šḻïďê-任意多边形: 形状 13"/>
              <p:cNvSpPr>
                <a:spLocks noChangeAspect="1"/>
              </p:cNvSpPr>
              <p:nvPr/>
            </p:nvSpPr>
            <p:spPr bwMode="auto">
              <a:xfrm>
                <a:off x="1806320" y="2273715"/>
                <a:ext cx="456933" cy="456933"/>
              </a:xfrm>
              <a:custGeom>
                <a:avLst/>
                <a:gdLst>
                  <a:gd name="connsiteX0" fmla="*/ 304145 w 508000"/>
                  <a:gd name="connsiteY0" fmla="*/ 402460 h 508000"/>
                  <a:gd name="connsiteX1" fmla="*/ 321059 w 508000"/>
                  <a:gd name="connsiteY1" fmla="*/ 426292 h 508000"/>
                  <a:gd name="connsiteX2" fmla="*/ 361651 w 508000"/>
                  <a:gd name="connsiteY2" fmla="*/ 480764 h 508000"/>
                  <a:gd name="connsiteX3" fmla="*/ 253405 w 508000"/>
                  <a:gd name="connsiteY3" fmla="*/ 508000 h 508000"/>
                  <a:gd name="connsiteX4" fmla="*/ 185751 w 508000"/>
                  <a:gd name="connsiteY4" fmla="*/ 497787 h 508000"/>
                  <a:gd name="connsiteX5" fmla="*/ 304145 w 508000"/>
                  <a:gd name="connsiteY5" fmla="*/ 402460 h 508000"/>
                  <a:gd name="connsiteX6" fmla="*/ 291291 w 508000"/>
                  <a:gd name="connsiteY6" fmla="*/ 348986 h 508000"/>
                  <a:gd name="connsiteX7" fmla="*/ 308378 w 508000"/>
                  <a:gd name="connsiteY7" fmla="*/ 348986 h 508000"/>
                  <a:gd name="connsiteX8" fmla="*/ 315213 w 508000"/>
                  <a:gd name="connsiteY8" fmla="*/ 358837 h 508000"/>
                  <a:gd name="connsiteX9" fmla="*/ 304961 w 508000"/>
                  <a:gd name="connsiteY9" fmla="*/ 368687 h 508000"/>
                  <a:gd name="connsiteX10" fmla="*/ 291291 w 508000"/>
                  <a:gd name="connsiteY10" fmla="*/ 348986 h 508000"/>
                  <a:gd name="connsiteX11" fmla="*/ 223414 w 508000"/>
                  <a:gd name="connsiteY11" fmla="*/ 348986 h 508000"/>
                  <a:gd name="connsiteX12" fmla="*/ 250565 w 508000"/>
                  <a:gd name="connsiteY12" fmla="*/ 348986 h 508000"/>
                  <a:gd name="connsiteX13" fmla="*/ 253959 w 508000"/>
                  <a:gd name="connsiteY13" fmla="*/ 348986 h 508000"/>
                  <a:gd name="connsiteX14" fmla="*/ 264140 w 508000"/>
                  <a:gd name="connsiteY14" fmla="*/ 348986 h 508000"/>
                  <a:gd name="connsiteX15" fmla="*/ 291291 w 508000"/>
                  <a:gd name="connsiteY15" fmla="*/ 385985 h 508000"/>
                  <a:gd name="connsiteX16" fmla="*/ 158931 w 508000"/>
                  <a:gd name="connsiteY16" fmla="*/ 486892 h 508000"/>
                  <a:gd name="connsiteX17" fmla="*/ 118205 w 508000"/>
                  <a:gd name="connsiteY17" fmla="*/ 466711 h 508000"/>
                  <a:gd name="connsiteX18" fmla="*/ 172506 w 508000"/>
                  <a:gd name="connsiteY18" fmla="*/ 372531 h 508000"/>
                  <a:gd name="connsiteX19" fmla="*/ 186082 w 508000"/>
                  <a:gd name="connsiteY19" fmla="*/ 375895 h 508000"/>
                  <a:gd name="connsiteX20" fmla="*/ 223414 w 508000"/>
                  <a:gd name="connsiteY20" fmla="*/ 348986 h 508000"/>
                  <a:gd name="connsiteX21" fmla="*/ 493928 w 508000"/>
                  <a:gd name="connsiteY21" fmla="*/ 332100 h 508000"/>
                  <a:gd name="connsiteX22" fmla="*/ 382299 w 508000"/>
                  <a:gd name="connsiteY22" fmla="*/ 470006 h 508000"/>
                  <a:gd name="connsiteX23" fmla="*/ 318028 w 508000"/>
                  <a:gd name="connsiteY23" fmla="*/ 385917 h 508000"/>
                  <a:gd name="connsiteX24" fmla="*/ 334941 w 508000"/>
                  <a:gd name="connsiteY24" fmla="*/ 372463 h 508000"/>
                  <a:gd name="connsiteX25" fmla="*/ 348472 w 508000"/>
                  <a:gd name="connsiteY25" fmla="*/ 375826 h 508000"/>
                  <a:gd name="connsiteX26" fmla="*/ 389065 w 508000"/>
                  <a:gd name="connsiteY26" fmla="*/ 342191 h 508000"/>
                  <a:gd name="connsiteX27" fmla="*/ 493928 w 508000"/>
                  <a:gd name="connsiteY27" fmla="*/ 332100 h 508000"/>
                  <a:gd name="connsiteX28" fmla="*/ 2814 w 508000"/>
                  <a:gd name="connsiteY28" fmla="*/ 301141 h 508000"/>
                  <a:gd name="connsiteX29" fmla="*/ 145973 w 508000"/>
                  <a:gd name="connsiteY29" fmla="*/ 338291 h 508000"/>
                  <a:gd name="connsiteX30" fmla="*/ 156199 w 508000"/>
                  <a:gd name="connsiteY30" fmla="*/ 358555 h 508000"/>
                  <a:gd name="connsiteX31" fmla="*/ 98254 w 508000"/>
                  <a:gd name="connsiteY31" fmla="*/ 453119 h 508000"/>
                  <a:gd name="connsiteX32" fmla="*/ 2814 w 508000"/>
                  <a:gd name="connsiteY32" fmla="*/ 301141 h 508000"/>
                  <a:gd name="connsiteX33" fmla="*/ 223589 w 508000"/>
                  <a:gd name="connsiteY33" fmla="*/ 291291 h 508000"/>
                  <a:gd name="connsiteX34" fmla="*/ 247667 w 508000"/>
                  <a:gd name="connsiteY34" fmla="*/ 327878 h 508000"/>
                  <a:gd name="connsiteX35" fmla="*/ 227028 w 508000"/>
                  <a:gd name="connsiteY35" fmla="*/ 327878 h 508000"/>
                  <a:gd name="connsiteX36" fmla="*/ 216709 w 508000"/>
                  <a:gd name="connsiteY36" fmla="*/ 304595 h 508000"/>
                  <a:gd name="connsiteX37" fmla="*/ 223589 w 508000"/>
                  <a:gd name="connsiteY37" fmla="*/ 291291 h 508000"/>
                  <a:gd name="connsiteX38" fmla="*/ 426916 w 508000"/>
                  <a:gd name="connsiteY38" fmla="*/ 246260 h 508000"/>
                  <a:gd name="connsiteX39" fmla="*/ 481263 w 508000"/>
                  <a:gd name="connsiteY39" fmla="*/ 310672 h 508000"/>
                  <a:gd name="connsiteX40" fmla="*/ 389552 w 508000"/>
                  <a:gd name="connsiteY40" fmla="*/ 320842 h 508000"/>
                  <a:gd name="connsiteX41" fmla="*/ 382759 w 508000"/>
                  <a:gd name="connsiteY41" fmla="*/ 307282 h 508000"/>
                  <a:gd name="connsiteX42" fmla="*/ 426916 w 508000"/>
                  <a:gd name="connsiteY42" fmla="*/ 246260 h 508000"/>
                  <a:gd name="connsiteX43" fmla="*/ 447490 w 508000"/>
                  <a:gd name="connsiteY43" fmla="*/ 236410 h 508000"/>
                  <a:gd name="connsiteX44" fmla="*/ 508000 w 508000"/>
                  <a:gd name="connsiteY44" fmla="*/ 256851 h 508000"/>
                  <a:gd name="connsiteX45" fmla="*/ 501277 w 508000"/>
                  <a:gd name="connsiteY45" fmla="*/ 301141 h 508000"/>
                  <a:gd name="connsiteX46" fmla="*/ 447490 w 508000"/>
                  <a:gd name="connsiteY46" fmla="*/ 236410 h 508000"/>
                  <a:gd name="connsiteX47" fmla="*/ 172473 w 508000"/>
                  <a:gd name="connsiteY47" fmla="*/ 212488 h 508000"/>
                  <a:gd name="connsiteX48" fmla="*/ 199528 w 508000"/>
                  <a:gd name="connsiteY48" fmla="*/ 260151 h 508000"/>
                  <a:gd name="connsiteX49" fmla="*/ 209673 w 508000"/>
                  <a:gd name="connsiteY49" fmla="*/ 273769 h 508000"/>
                  <a:gd name="connsiteX50" fmla="*/ 196146 w 508000"/>
                  <a:gd name="connsiteY50" fmla="*/ 290792 h 508000"/>
                  <a:gd name="connsiteX51" fmla="*/ 186000 w 508000"/>
                  <a:gd name="connsiteY51" fmla="*/ 290792 h 508000"/>
                  <a:gd name="connsiteX52" fmla="*/ 145418 w 508000"/>
                  <a:gd name="connsiteY52" fmla="*/ 318028 h 508000"/>
                  <a:gd name="connsiteX53" fmla="*/ 0 w 508000"/>
                  <a:gd name="connsiteY53" fmla="*/ 273769 h 508000"/>
                  <a:gd name="connsiteX54" fmla="*/ 0 w 508000"/>
                  <a:gd name="connsiteY54" fmla="*/ 253342 h 508000"/>
                  <a:gd name="connsiteX55" fmla="*/ 0 w 508000"/>
                  <a:gd name="connsiteY55" fmla="*/ 229510 h 508000"/>
                  <a:gd name="connsiteX56" fmla="*/ 172473 w 508000"/>
                  <a:gd name="connsiteY56" fmla="*/ 212488 h 508000"/>
                  <a:gd name="connsiteX57" fmla="*/ 284146 w 508000"/>
                  <a:gd name="connsiteY57" fmla="*/ 209673 h 508000"/>
                  <a:gd name="connsiteX58" fmla="*/ 413717 w 508000"/>
                  <a:gd name="connsiteY58" fmla="*/ 226559 h 508000"/>
                  <a:gd name="connsiteX59" fmla="*/ 365980 w 508000"/>
                  <a:gd name="connsiteY59" fmla="*/ 294105 h 508000"/>
                  <a:gd name="connsiteX60" fmla="*/ 348932 w 508000"/>
                  <a:gd name="connsiteY60" fmla="*/ 290728 h 508000"/>
                  <a:gd name="connsiteX61" fmla="*/ 304605 w 508000"/>
                  <a:gd name="connsiteY61" fmla="*/ 324501 h 508000"/>
                  <a:gd name="connsiteX62" fmla="*/ 273917 w 508000"/>
                  <a:gd name="connsiteY62" fmla="*/ 327878 h 508000"/>
                  <a:gd name="connsiteX63" fmla="*/ 236410 w 508000"/>
                  <a:gd name="connsiteY63" fmla="*/ 273842 h 508000"/>
                  <a:gd name="connsiteX64" fmla="*/ 263688 w 508000"/>
                  <a:gd name="connsiteY64" fmla="*/ 233314 h 508000"/>
                  <a:gd name="connsiteX65" fmla="*/ 284146 w 508000"/>
                  <a:gd name="connsiteY65" fmla="*/ 209673 h 508000"/>
                  <a:gd name="connsiteX66" fmla="*/ 257518 w 508000"/>
                  <a:gd name="connsiteY66" fmla="*/ 209673 h 508000"/>
                  <a:gd name="connsiteX67" fmla="*/ 247433 w 508000"/>
                  <a:gd name="connsiteY67" fmla="*/ 223095 h 508000"/>
                  <a:gd name="connsiteX68" fmla="*/ 223901 w 508000"/>
                  <a:gd name="connsiteY68" fmla="*/ 253296 h 508000"/>
                  <a:gd name="connsiteX69" fmla="*/ 220540 w 508000"/>
                  <a:gd name="connsiteY69" fmla="*/ 246585 h 508000"/>
                  <a:gd name="connsiteX70" fmla="*/ 197008 w 508000"/>
                  <a:gd name="connsiteY70" fmla="*/ 213028 h 508000"/>
                  <a:gd name="connsiteX71" fmla="*/ 257518 w 508000"/>
                  <a:gd name="connsiteY71" fmla="*/ 209673 h 508000"/>
                  <a:gd name="connsiteX72" fmla="*/ 335564 w 508000"/>
                  <a:gd name="connsiteY72" fmla="*/ 154792 h 508000"/>
                  <a:gd name="connsiteX73" fmla="*/ 355698 w 508000"/>
                  <a:gd name="connsiteY73" fmla="*/ 158256 h 508000"/>
                  <a:gd name="connsiteX74" fmla="*/ 365765 w 508000"/>
                  <a:gd name="connsiteY74" fmla="*/ 158256 h 508000"/>
                  <a:gd name="connsiteX75" fmla="*/ 379187 w 508000"/>
                  <a:gd name="connsiteY75" fmla="*/ 179039 h 508000"/>
                  <a:gd name="connsiteX76" fmla="*/ 392610 w 508000"/>
                  <a:gd name="connsiteY76" fmla="*/ 199822 h 508000"/>
                  <a:gd name="connsiteX77" fmla="*/ 305363 w 508000"/>
                  <a:gd name="connsiteY77" fmla="*/ 189430 h 508000"/>
                  <a:gd name="connsiteX78" fmla="*/ 335564 w 508000"/>
                  <a:gd name="connsiteY78" fmla="*/ 154792 h 508000"/>
                  <a:gd name="connsiteX79" fmla="*/ 483912 w 508000"/>
                  <a:gd name="connsiteY79" fmla="*/ 151978 h 508000"/>
                  <a:gd name="connsiteX80" fmla="*/ 503778 w 508000"/>
                  <a:gd name="connsiteY80" fmla="*/ 233596 h 508000"/>
                  <a:gd name="connsiteX81" fmla="*/ 447490 w 508000"/>
                  <a:gd name="connsiteY81" fmla="*/ 213191 h 508000"/>
                  <a:gd name="connsiteX82" fmla="*/ 483912 w 508000"/>
                  <a:gd name="connsiteY82" fmla="*/ 151978 h 508000"/>
                  <a:gd name="connsiteX83" fmla="*/ 436962 w 508000"/>
                  <a:gd name="connsiteY83" fmla="*/ 77396 h 508000"/>
                  <a:gd name="connsiteX84" fmla="*/ 474227 w 508000"/>
                  <a:gd name="connsiteY84" fmla="*/ 127944 h 508000"/>
                  <a:gd name="connsiteX85" fmla="*/ 426799 w 508000"/>
                  <a:gd name="connsiteY85" fmla="*/ 205451 h 508000"/>
                  <a:gd name="connsiteX86" fmla="*/ 423411 w 508000"/>
                  <a:gd name="connsiteY86" fmla="*/ 205451 h 508000"/>
                  <a:gd name="connsiteX87" fmla="*/ 396310 w 508000"/>
                  <a:gd name="connsiteY87" fmla="*/ 168382 h 508000"/>
                  <a:gd name="connsiteX88" fmla="*/ 382759 w 508000"/>
                  <a:gd name="connsiteY88" fmla="*/ 148163 h 508000"/>
                  <a:gd name="connsiteX89" fmla="*/ 399698 w 508000"/>
                  <a:gd name="connsiteY89" fmla="*/ 117834 h 508000"/>
                  <a:gd name="connsiteX90" fmla="*/ 396310 w 508000"/>
                  <a:gd name="connsiteY90" fmla="*/ 104355 h 508000"/>
                  <a:gd name="connsiteX91" fmla="*/ 436962 w 508000"/>
                  <a:gd name="connsiteY91" fmla="*/ 77396 h 508000"/>
                  <a:gd name="connsiteX92" fmla="*/ 111079 w 508000"/>
                  <a:gd name="connsiteY92" fmla="*/ 43623 h 508000"/>
                  <a:gd name="connsiteX93" fmla="*/ 161828 w 508000"/>
                  <a:gd name="connsiteY93" fmla="*/ 192729 h 508000"/>
                  <a:gd name="connsiteX94" fmla="*/ 2814 w 508000"/>
                  <a:gd name="connsiteY94" fmla="*/ 209673 h 508000"/>
                  <a:gd name="connsiteX95" fmla="*/ 111079 w 508000"/>
                  <a:gd name="connsiteY95" fmla="*/ 43623 h 508000"/>
                  <a:gd name="connsiteX96" fmla="*/ 310992 w 508000"/>
                  <a:gd name="connsiteY96" fmla="*/ 5629 h 508000"/>
                  <a:gd name="connsiteX97" fmla="*/ 419347 w 508000"/>
                  <a:gd name="connsiteY97" fmla="*/ 63442 h 508000"/>
                  <a:gd name="connsiteX98" fmla="*/ 382100 w 508000"/>
                  <a:gd name="connsiteY98" fmla="*/ 87247 h 508000"/>
                  <a:gd name="connsiteX99" fmla="*/ 355011 w 508000"/>
                  <a:gd name="connsiteY99" fmla="*/ 77045 h 508000"/>
                  <a:gd name="connsiteX100" fmla="*/ 344853 w 508000"/>
                  <a:gd name="connsiteY100" fmla="*/ 77045 h 508000"/>
                  <a:gd name="connsiteX101" fmla="*/ 310992 w 508000"/>
                  <a:gd name="connsiteY101" fmla="*/ 5629 h 508000"/>
                  <a:gd name="connsiteX102" fmla="*/ 253733 w 508000"/>
                  <a:gd name="connsiteY102" fmla="*/ 0 h 508000"/>
                  <a:gd name="connsiteX103" fmla="*/ 284303 w 508000"/>
                  <a:gd name="connsiteY103" fmla="*/ 3367 h 508000"/>
                  <a:gd name="connsiteX104" fmla="*/ 325063 w 508000"/>
                  <a:gd name="connsiteY104" fmla="*/ 90915 h 508000"/>
                  <a:gd name="connsiteX105" fmla="*/ 314873 w 508000"/>
                  <a:gd name="connsiteY105" fmla="*/ 117853 h 508000"/>
                  <a:gd name="connsiteX106" fmla="*/ 321666 w 508000"/>
                  <a:gd name="connsiteY106" fmla="*/ 141424 h 508000"/>
                  <a:gd name="connsiteX107" fmla="*/ 274113 w 508000"/>
                  <a:gd name="connsiteY107" fmla="*/ 188565 h 508000"/>
                  <a:gd name="connsiteX108" fmla="*/ 270716 w 508000"/>
                  <a:gd name="connsiteY108" fmla="*/ 188565 h 508000"/>
                  <a:gd name="connsiteX109" fmla="*/ 185799 w 508000"/>
                  <a:gd name="connsiteY109" fmla="*/ 188565 h 508000"/>
                  <a:gd name="connsiteX110" fmla="*/ 128055 w 508000"/>
                  <a:gd name="connsiteY110" fmla="*/ 33672 h 508000"/>
                  <a:gd name="connsiteX111" fmla="*/ 253733 w 508000"/>
                  <a:gd name="connsiteY111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508000" h="508000">
                    <a:moveTo>
                      <a:pt x="304145" y="402460"/>
                    </a:moveTo>
                    <a:cubicBezTo>
                      <a:pt x="307528" y="409269"/>
                      <a:pt x="314293" y="419483"/>
                      <a:pt x="321059" y="426292"/>
                    </a:cubicBezTo>
                    <a:cubicBezTo>
                      <a:pt x="337972" y="450123"/>
                      <a:pt x="351503" y="467146"/>
                      <a:pt x="361651" y="480764"/>
                    </a:cubicBezTo>
                    <a:cubicBezTo>
                      <a:pt x="327824" y="497787"/>
                      <a:pt x="290614" y="508000"/>
                      <a:pt x="253405" y="508000"/>
                    </a:cubicBezTo>
                    <a:cubicBezTo>
                      <a:pt x="229726" y="508000"/>
                      <a:pt x="206047" y="504596"/>
                      <a:pt x="185751" y="497787"/>
                    </a:cubicBezTo>
                    <a:cubicBezTo>
                      <a:pt x="216195" y="477359"/>
                      <a:pt x="260170" y="446719"/>
                      <a:pt x="304145" y="402460"/>
                    </a:cubicBezTo>
                    <a:close/>
                    <a:moveTo>
                      <a:pt x="291291" y="348986"/>
                    </a:moveTo>
                    <a:cubicBezTo>
                      <a:pt x="298126" y="348986"/>
                      <a:pt x="301543" y="348986"/>
                      <a:pt x="308378" y="348986"/>
                    </a:cubicBezTo>
                    <a:cubicBezTo>
                      <a:pt x="311796" y="352270"/>
                      <a:pt x="311796" y="355553"/>
                      <a:pt x="315213" y="358837"/>
                    </a:cubicBezTo>
                    <a:cubicBezTo>
                      <a:pt x="311796" y="362120"/>
                      <a:pt x="308378" y="365404"/>
                      <a:pt x="304961" y="368687"/>
                    </a:cubicBezTo>
                    <a:cubicBezTo>
                      <a:pt x="301543" y="362120"/>
                      <a:pt x="294708" y="355553"/>
                      <a:pt x="291291" y="348986"/>
                    </a:cubicBezTo>
                    <a:close/>
                    <a:moveTo>
                      <a:pt x="223414" y="348986"/>
                    </a:moveTo>
                    <a:cubicBezTo>
                      <a:pt x="233596" y="348986"/>
                      <a:pt x="243777" y="348986"/>
                      <a:pt x="250565" y="348986"/>
                    </a:cubicBezTo>
                    <a:cubicBezTo>
                      <a:pt x="250565" y="348986"/>
                      <a:pt x="250565" y="348986"/>
                      <a:pt x="253959" y="348986"/>
                    </a:cubicBezTo>
                    <a:cubicBezTo>
                      <a:pt x="257353" y="348986"/>
                      <a:pt x="260746" y="348986"/>
                      <a:pt x="264140" y="348986"/>
                    </a:cubicBezTo>
                    <a:cubicBezTo>
                      <a:pt x="274322" y="362440"/>
                      <a:pt x="281109" y="372531"/>
                      <a:pt x="291291" y="385985"/>
                    </a:cubicBezTo>
                    <a:cubicBezTo>
                      <a:pt x="240383" y="436439"/>
                      <a:pt x="186082" y="470074"/>
                      <a:pt x="158931" y="486892"/>
                    </a:cubicBezTo>
                    <a:cubicBezTo>
                      <a:pt x="145356" y="480165"/>
                      <a:pt x="131780" y="473438"/>
                      <a:pt x="118205" y="466711"/>
                    </a:cubicBezTo>
                    <a:cubicBezTo>
                      <a:pt x="128387" y="446529"/>
                      <a:pt x="148750" y="412894"/>
                      <a:pt x="172506" y="372531"/>
                    </a:cubicBezTo>
                    <a:cubicBezTo>
                      <a:pt x="175900" y="372531"/>
                      <a:pt x="179294" y="375895"/>
                      <a:pt x="186082" y="375895"/>
                    </a:cubicBezTo>
                    <a:cubicBezTo>
                      <a:pt x="203051" y="375895"/>
                      <a:pt x="216626" y="362440"/>
                      <a:pt x="223414" y="348986"/>
                    </a:cubicBezTo>
                    <a:close/>
                    <a:moveTo>
                      <a:pt x="493928" y="332100"/>
                    </a:moveTo>
                    <a:cubicBezTo>
                      <a:pt x="473632" y="389281"/>
                      <a:pt x="433040" y="439734"/>
                      <a:pt x="382299" y="470006"/>
                    </a:cubicBezTo>
                    <a:cubicBezTo>
                      <a:pt x="365386" y="449825"/>
                      <a:pt x="345090" y="419553"/>
                      <a:pt x="318028" y="385917"/>
                    </a:cubicBezTo>
                    <a:cubicBezTo>
                      <a:pt x="324793" y="382554"/>
                      <a:pt x="328176" y="375826"/>
                      <a:pt x="334941" y="372463"/>
                    </a:cubicBezTo>
                    <a:cubicBezTo>
                      <a:pt x="338324" y="372463"/>
                      <a:pt x="341707" y="375826"/>
                      <a:pt x="348472" y="375826"/>
                    </a:cubicBezTo>
                    <a:cubicBezTo>
                      <a:pt x="365386" y="375826"/>
                      <a:pt x="382299" y="362372"/>
                      <a:pt x="389065" y="342191"/>
                    </a:cubicBezTo>
                    <a:cubicBezTo>
                      <a:pt x="429657" y="342191"/>
                      <a:pt x="466866" y="335464"/>
                      <a:pt x="493928" y="332100"/>
                    </a:cubicBezTo>
                    <a:close/>
                    <a:moveTo>
                      <a:pt x="2814" y="301141"/>
                    </a:moveTo>
                    <a:cubicBezTo>
                      <a:pt x="33491" y="311273"/>
                      <a:pt x="84619" y="328159"/>
                      <a:pt x="145973" y="338291"/>
                    </a:cubicBezTo>
                    <a:cubicBezTo>
                      <a:pt x="145973" y="348423"/>
                      <a:pt x="149382" y="355178"/>
                      <a:pt x="156199" y="358555"/>
                    </a:cubicBezTo>
                    <a:cubicBezTo>
                      <a:pt x="128931" y="399083"/>
                      <a:pt x="111888" y="432855"/>
                      <a:pt x="98254" y="453119"/>
                    </a:cubicBezTo>
                    <a:cubicBezTo>
                      <a:pt x="50534" y="415969"/>
                      <a:pt x="16448" y="361932"/>
                      <a:pt x="2814" y="301141"/>
                    </a:cubicBezTo>
                    <a:close/>
                    <a:moveTo>
                      <a:pt x="223589" y="291291"/>
                    </a:moveTo>
                    <a:cubicBezTo>
                      <a:pt x="230468" y="304595"/>
                      <a:pt x="240787" y="314574"/>
                      <a:pt x="247667" y="327878"/>
                    </a:cubicBezTo>
                    <a:cubicBezTo>
                      <a:pt x="240787" y="327878"/>
                      <a:pt x="233908" y="327878"/>
                      <a:pt x="227028" y="327878"/>
                    </a:cubicBezTo>
                    <a:cubicBezTo>
                      <a:pt x="227028" y="317900"/>
                      <a:pt x="220149" y="311248"/>
                      <a:pt x="216709" y="304595"/>
                    </a:cubicBezTo>
                    <a:cubicBezTo>
                      <a:pt x="220149" y="301269"/>
                      <a:pt x="220149" y="297943"/>
                      <a:pt x="223589" y="291291"/>
                    </a:cubicBezTo>
                    <a:close/>
                    <a:moveTo>
                      <a:pt x="426916" y="246260"/>
                    </a:moveTo>
                    <a:cubicBezTo>
                      <a:pt x="443899" y="266601"/>
                      <a:pt x="464280" y="290331"/>
                      <a:pt x="481263" y="310672"/>
                    </a:cubicBezTo>
                    <a:cubicBezTo>
                      <a:pt x="454089" y="314062"/>
                      <a:pt x="423519" y="317452"/>
                      <a:pt x="389552" y="320842"/>
                    </a:cubicBezTo>
                    <a:cubicBezTo>
                      <a:pt x="386156" y="317452"/>
                      <a:pt x="386156" y="314062"/>
                      <a:pt x="382759" y="307282"/>
                    </a:cubicBezTo>
                    <a:cubicBezTo>
                      <a:pt x="399742" y="286941"/>
                      <a:pt x="413329" y="266601"/>
                      <a:pt x="426916" y="246260"/>
                    </a:cubicBezTo>
                    <a:close/>
                    <a:moveTo>
                      <a:pt x="447490" y="236410"/>
                    </a:moveTo>
                    <a:cubicBezTo>
                      <a:pt x="471022" y="243224"/>
                      <a:pt x="491192" y="250038"/>
                      <a:pt x="508000" y="256851"/>
                    </a:cubicBezTo>
                    <a:cubicBezTo>
                      <a:pt x="508000" y="270479"/>
                      <a:pt x="504638" y="287514"/>
                      <a:pt x="501277" y="301141"/>
                    </a:cubicBezTo>
                    <a:cubicBezTo>
                      <a:pt x="484468" y="284107"/>
                      <a:pt x="464298" y="260258"/>
                      <a:pt x="447490" y="236410"/>
                    </a:cubicBezTo>
                    <a:close/>
                    <a:moveTo>
                      <a:pt x="172473" y="212488"/>
                    </a:moveTo>
                    <a:cubicBezTo>
                      <a:pt x="182618" y="229510"/>
                      <a:pt x="189382" y="243129"/>
                      <a:pt x="199528" y="260151"/>
                    </a:cubicBezTo>
                    <a:cubicBezTo>
                      <a:pt x="202909" y="263556"/>
                      <a:pt x="206291" y="266960"/>
                      <a:pt x="209673" y="273769"/>
                    </a:cubicBezTo>
                    <a:cubicBezTo>
                      <a:pt x="206291" y="280578"/>
                      <a:pt x="202909" y="287387"/>
                      <a:pt x="196146" y="290792"/>
                    </a:cubicBezTo>
                    <a:cubicBezTo>
                      <a:pt x="192764" y="290792"/>
                      <a:pt x="189382" y="290792"/>
                      <a:pt x="186000" y="290792"/>
                    </a:cubicBezTo>
                    <a:cubicBezTo>
                      <a:pt x="165709" y="290792"/>
                      <a:pt x="152182" y="301006"/>
                      <a:pt x="145418" y="318028"/>
                    </a:cubicBezTo>
                    <a:cubicBezTo>
                      <a:pt x="81164" y="304410"/>
                      <a:pt x="30436" y="287387"/>
                      <a:pt x="0" y="273769"/>
                    </a:cubicBezTo>
                    <a:cubicBezTo>
                      <a:pt x="0" y="266960"/>
                      <a:pt x="0" y="260151"/>
                      <a:pt x="0" y="253342"/>
                    </a:cubicBezTo>
                    <a:cubicBezTo>
                      <a:pt x="0" y="246533"/>
                      <a:pt x="0" y="236319"/>
                      <a:pt x="0" y="229510"/>
                    </a:cubicBezTo>
                    <a:cubicBezTo>
                      <a:pt x="33818" y="226106"/>
                      <a:pt x="98073" y="215892"/>
                      <a:pt x="172473" y="212488"/>
                    </a:cubicBezTo>
                    <a:close/>
                    <a:moveTo>
                      <a:pt x="284146" y="209673"/>
                    </a:moveTo>
                    <a:cubicBezTo>
                      <a:pt x="331883" y="209673"/>
                      <a:pt x="372800" y="216427"/>
                      <a:pt x="413717" y="226559"/>
                    </a:cubicBezTo>
                    <a:cubicBezTo>
                      <a:pt x="400078" y="250201"/>
                      <a:pt x="383029" y="270464"/>
                      <a:pt x="365980" y="294105"/>
                    </a:cubicBezTo>
                    <a:cubicBezTo>
                      <a:pt x="362571" y="290728"/>
                      <a:pt x="355751" y="290728"/>
                      <a:pt x="348932" y="290728"/>
                    </a:cubicBezTo>
                    <a:cubicBezTo>
                      <a:pt x="325064" y="290728"/>
                      <a:pt x="308015" y="304237"/>
                      <a:pt x="304605" y="324501"/>
                    </a:cubicBezTo>
                    <a:cubicBezTo>
                      <a:pt x="294376" y="327878"/>
                      <a:pt x="284146" y="327878"/>
                      <a:pt x="273917" y="327878"/>
                    </a:cubicBezTo>
                    <a:cubicBezTo>
                      <a:pt x="260278" y="307614"/>
                      <a:pt x="250049" y="290728"/>
                      <a:pt x="236410" y="273842"/>
                    </a:cubicBezTo>
                    <a:cubicBezTo>
                      <a:pt x="246639" y="260332"/>
                      <a:pt x="253459" y="246823"/>
                      <a:pt x="263688" y="233314"/>
                    </a:cubicBezTo>
                    <a:cubicBezTo>
                      <a:pt x="270508" y="226559"/>
                      <a:pt x="277327" y="216427"/>
                      <a:pt x="284146" y="209673"/>
                    </a:cubicBezTo>
                    <a:close/>
                    <a:moveTo>
                      <a:pt x="257518" y="209673"/>
                    </a:moveTo>
                    <a:cubicBezTo>
                      <a:pt x="254156" y="213028"/>
                      <a:pt x="250795" y="216384"/>
                      <a:pt x="247433" y="223095"/>
                    </a:cubicBezTo>
                    <a:cubicBezTo>
                      <a:pt x="240710" y="233162"/>
                      <a:pt x="230625" y="243229"/>
                      <a:pt x="223901" y="253296"/>
                    </a:cubicBezTo>
                    <a:cubicBezTo>
                      <a:pt x="223901" y="253296"/>
                      <a:pt x="220540" y="249941"/>
                      <a:pt x="220540" y="246585"/>
                    </a:cubicBezTo>
                    <a:cubicBezTo>
                      <a:pt x="210455" y="236518"/>
                      <a:pt x="203731" y="223095"/>
                      <a:pt x="197008" y="213028"/>
                    </a:cubicBezTo>
                    <a:cubicBezTo>
                      <a:pt x="217178" y="209673"/>
                      <a:pt x="237348" y="209673"/>
                      <a:pt x="257518" y="209673"/>
                    </a:cubicBezTo>
                    <a:close/>
                    <a:moveTo>
                      <a:pt x="335564" y="154792"/>
                    </a:moveTo>
                    <a:cubicBezTo>
                      <a:pt x="342275" y="158256"/>
                      <a:pt x="348986" y="158256"/>
                      <a:pt x="355698" y="158256"/>
                    </a:cubicBezTo>
                    <a:cubicBezTo>
                      <a:pt x="359053" y="158256"/>
                      <a:pt x="362409" y="158256"/>
                      <a:pt x="365765" y="158256"/>
                    </a:cubicBezTo>
                    <a:cubicBezTo>
                      <a:pt x="369120" y="165183"/>
                      <a:pt x="372476" y="172111"/>
                      <a:pt x="379187" y="179039"/>
                    </a:cubicBezTo>
                    <a:cubicBezTo>
                      <a:pt x="382543" y="185966"/>
                      <a:pt x="385899" y="192894"/>
                      <a:pt x="392610" y="199822"/>
                    </a:cubicBezTo>
                    <a:cubicBezTo>
                      <a:pt x="365765" y="196358"/>
                      <a:pt x="335564" y="189430"/>
                      <a:pt x="305363" y="189430"/>
                    </a:cubicBezTo>
                    <a:cubicBezTo>
                      <a:pt x="315430" y="175575"/>
                      <a:pt x="325497" y="165183"/>
                      <a:pt x="335564" y="154792"/>
                    </a:cubicBezTo>
                    <a:close/>
                    <a:moveTo>
                      <a:pt x="483912" y="151978"/>
                    </a:moveTo>
                    <a:cubicBezTo>
                      <a:pt x="493845" y="175783"/>
                      <a:pt x="503778" y="202989"/>
                      <a:pt x="503778" y="233596"/>
                    </a:cubicBezTo>
                    <a:cubicBezTo>
                      <a:pt x="490534" y="226794"/>
                      <a:pt x="470667" y="219993"/>
                      <a:pt x="447490" y="213191"/>
                    </a:cubicBezTo>
                    <a:cubicBezTo>
                      <a:pt x="460734" y="189386"/>
                      <a:pt x="473978" y="168982"/>
                      <a:pt x="483912" y="151978"/>
                    </a:cubicBezTo>
                    <a:close/>
                    <a:moveTo>
                      <a:pt x="436962" y="77396"/>
                    </a:moveTo>
                    <a:cubicBezTo>
                      <a:pt x="450513" y="94245"/>
                      <a:pt x="464064" y="107725"/>
                      <a:pt x="474227" y="127944"/>
                    </a:cubicBezTo>
                    <a:cubicBezTo>
                      <a:pt x="460676" y="148163"/>
                      <a:pt x="443738" y="175122"/>
                      <a:pt x="426799" y="205451"/>
                    </a:cubicBezTo>
                    <a:cubicBezTo>
                      <a:pt x="423411" y="205451"/>
                      <a:pt x="423411" y="205451"/>
                      <a:pt x="423411" y="205451"/>
                    </a:cubicBezTo>
                    <a:cubicBezTo>
                      <a:pt x="413248" y="191971"/>
                      <a:pt x="406473" y="181862"/>
                      <a:pt x="396310" y="168382"/>
                    </a:cubicBezTo>
                    <a:cubicBezTo>
                      <a:pt x="392922" y="161643"/>
                      <a:pt x="389534" y="154903"/>
                      <a:pt x="382759" y="148163"/>
                    </a:cubicBezTo>
                    <a:cubicBezTo>
                      <a:pt x="392922" y="141423"/>
                      <a:pt x="399698" y="131314"/>
                      <a:pt x="399698" y="117834"/>
                    </a:cubicBezTo>
                    <a:cubicBezTo>
                      <a:pt x="399698" y="114464"/>
                      <a:pt x="396310" y="111095"/>
                      <a:pt x="396310" y="104355"/>
                    </a:cubicBezTo>
                    <a:cubicBezTo>
                      <a:pt x="409861" y="94245"/>
                      <a:pt x="423411" y="84136"/>
                      <a:pt x="436962" y="77396"/>
                    </a:cubicBezTo>
                    <a:close/>
                    <a:moveTo>
                      <a:pt x="111079" y="43623"/>
                    </a:moveTo>
                    <a:cubicBezTo>
                      <a:pt x="121229" y="80899"/>
                      <a:pt x="138145" y="138509"/>
                      <a:pt x="161828" y="192729"/>
                    </a:cubicBezTo>
                    <a:cubicBezTo>
                      <a:pt x="94162" y="196118"/>
                      <a:pt x="36647" y="202895"/>
                      <a:pt x="2814" y="209673"/>
                    </a:cubicBezTo>
                    <a:cubicBezTo>
                      <a:pt x="16347" y="141897"/>
                      <a:pt x="53563" y="80899"/>
                      <a:pt x="111079" y="43623"/>
                    </a:cubicBezTo>
                    <a:close/>
                    <a:moveTo>
                      <a:pt x="310992" y="5629"/>
                    </a:moveTo>
                    <a:cubicBezTo>
                      <a:pt x="351625" y="15831"/>
                      <a:pt x="388872" y="36236"/>
                      <a:pt x="419347" y="63442"/>
                    </a:cubicBezTo>
                    <a:cubicBezTo>
                      <a:pt x="409189" y="70243"/>
                      <a:pt x="395644" y="77045"/>
                      <a:pt x="382100" y="87247"/>
                    </a:cubicBezTo>
                    <a:cubicBezTo>
                      <a:pt x="375328" y="80445"/>
                      <a:pt x="365170" y="77045"/>
                      <a:pt x="355011" y="77045"/>
                    </a:cubicBezTo>
                    <a:cubicBezTo>
                      <a:pt x="351625" y="77045"/>
                      <a:pt x="348239" y="77045"/>
                      <a:pt x="344853" y="77045"/>
                    </a:cubicBezTo>
                    <a:cubicBezTo>
                      <a:pt x="327922" y="49839"/>
                      <a:pt x="317764" y="26033"/>
                      <a:pt x="310992" y="5629"/>
                    </a:cubicBezTo>
                    <a:close/>
                    <a:moveTo>
                      <a:pt x="253733" y="0"/>
                    </a:moveTo>
                    <a:cubicBezTo>
                      <a:pt x="263923" y="0"/>
                      <a:pt x="274113" y="0"/>
                      <a:pt x="284303" y="3367"/>
                    </a:cubicBezTo>
                    <a:cubicBezTo>
                      <a:pt x="294493" y="23570"/>
                      <a:pt x="308080" y="53876"/>
                      <a:pt x="325063" y="90915"/>
                    </a:cubicBezTo>
                    <a:cubicBezTo>
                      <a:pt x="318270" y="97650"/>
                      <a:pt x="314873" y="107751"/>
                      <a:pt x="314873" y="117853"/>
                    </a:cubicBezTo>
                    <a:cubicBezTo>
                      <a:pt x="314873" y="124587"/>
                      <a:pt x="318270" y="134689"/>
                      <a:pt x="321666" y="141424"/>
                    </a:cubicBezTo>
                    <a:cubicBezTo>
                      <a:pt x="304683" y="154893"/>
                      <a:pt x="291096" y="171729"/>
                      <a:pt x="274113" y="188565"/>
                    </a:cubicBezTo>
                    <a:cubicBezTo>
                      <a:pt x="274113" y="188565"/>
                      <a:pt x="270716" y="188565"/>
                      <a:pt x="270716" y="188565"/>
                    </a:cubicBezTo>
                    <a:cubicBezTo>
                      <a:pt x="243542" y="188565"/>
                      <a:pt x="212972" y="188565"/>
                      <a:pt x="185799" y="188565"/>
                    </a:cubicBezTo>
                    <a:cubicBezTo>
                      <a:pt x="158625" y="134689"/>
                      <a:pt x="138245" y="70712"/>
                      <a:pt x="128055" y="33672"/>
                    </a:cubicBezTo>
                    <a:cubicBezTo>
                      <a:pt x="165419" y="10102"/>
                      <a:pt x="209576" y="0"/>
                      <a:pt x="2537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šḻïďê-Oval 44"/>
              <p:cNvSpPr/>
              <p:nvPr/>
            </p:nvSpPr>
            <p:spPr>
              <a:xfrm>
                <a:off x="1681180" y="1761132"/>
                <a:ext cx="425396" cy="4253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dk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1200" i="1" dirty="0" smtClean="0">
                    <a:latin typeface="Century Gothic" panose="020B0502020202020204" pitchFamily="34" charset="0"/>
                  </a:rPr>
                  <a:t>05</a:t>
                </a:r>
                <a:endParaRPr lang="en-US" altLang="zh-CN" sz="1200" i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148207" y="1716069"/>
                <a:ext cx="2159875" cy="78483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TW" altLang="en-US" sz="1200" dirty="0" smtClean="0">
                    <a:latin typeface="+mn-ea"/>
                  </a:rPr>
                  <a:t>可以瀏覽店家或會員撰寫的介紹、評價以及最重要的歷史等。</a:t>
                </a:r>
                <a:endParaRPr lang="zh-CN" altLang="en-US" sz="1200" dirty="0" smtClean="0">
                  <a:latin typeface="+mn-ea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448463" y="1371698"/>
                <a:ext cx="1859619" cy="39658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TW" altLang="en-US" b="1" dirty="0" smtClean="0">
                    <a:latin typeface="+mn-ea"/>
                  </a:rPr>
                  <a:t>瀏覽文章</a:t>
                </a:r>
                <a:endParaRPr lang="zh-CN" altLang="en-US" b="1" dirty="0">
                  <a:latin typeface="+mn-ea"/>
                </a:endParaRPr>
              </a:p>
            </p:txBody>
          </p:sp>
        </p:grpSp>
        <p:grpSp>
          <p:nvGrpSpPr>
            <p:cNvPr id="56" name="群組 55"/>
            <p:cNvGrpSpPr/>
            <p:nvPr/>
          </p:nvGrpSpPr>
          <p:grpSpPr>
            <a:xfrm>
              <a:off x="5084475" y="2406816"/>
              <a:ext cx="1892301" cy="3985200"/>
              <a:chOff x="5084475" y="2406816"/>
              <a:chExt cx="1892301" cy="3985200"/>
            </a:xfrm>
          </p:grpSpPr>
          <p:grpSp>
            <p:nvGrpSpPr>
              <p:cNvPr id="21" name="群組 20"/>
              <p:cNvGrpSpPr/>
              <p:nvPr/>
            </p:nvGrpSpPr>
            <p:grpSpPr>
              <a:xfrm>
                <a:off x="5084475" y="2406816"/>
                <a:ext cx="1892301" cy="3985200"/>
                <a:chOff x="5084475" y="2406816"/>
                <a:chExt cx="1892301" cy="3985200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4475" y="2406816"/>
                  <a:ext cx="1892301" cy="3985200"/>
                </a:xfrm>
                <a:prstGeom prst="rect">
                  <a:avLst/>
                </a:prstGeom>
              </p:spPr>
            </p:pic>
            <p:sp>
              <p:nvSpPr>
                <p:cNvPr id="59" name="矩形 58"/>
                <p:cNvSpPr/>
                <p:nvPr/>
              </p:nvSpPr>
              <p:spPr>
                <a:xfrm>
                  <a:off x="5158525" y="2969669"/>
                  <a:ext cx="1621904" cy="25173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</p:grpSp>
          <p:cxnSp>
            <p:nvCxnSpPr>
              <p:cNvPr id="24" name="直線接點 23"/>
              <p:cNvCxnSpPr/>
              <p:nvPr/>
            </p:nvCxnSpPr>
            <p:spPr>
              <a:xfrm>
                <a:off x="5205300" y="3606847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/>
              <p:cNvSpPr/>
              <p:nvPr/>
            </p:nvSpPr>
            <p:spPr>
              <a:xfrm>
                <a:off x="5205301" y="2942133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89070" y="2983237"/>
                <a:ext cx="370146" cy="540024"/>
              </a:xfrm>
              <a:prstGeom prst="rect">
                <a:avLst/>
              </a:prstGeom>
            </p:spPr>
          </p:pic>
          <p:sp>
            <p:nvSpPr>
              <p:cNvPr id="32" name="文字方塊 31"/>
              <p:cNvSpPr txBox="1"/>
              <p:nvPr/>
            </p:nvSpPr>
            <p:spPr>
              <a:xfrm>
                <a:off x="5772637" y="2931685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33" name="圖片 32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29518" y="3346362"/>
                <a:ext cx="201107" cy="201107"/>
              </a:xfrm>
              <a:prstGeom prst="rect">
                <a:avLst/>
              </a:prstGeom>
            </p:spPr>
          </p:pic>
          <p:sp>
            <p:nvSpPr>
              <p:cNvPr id="34" name="文字方塊 33"/>
              <p:cNvSpPr txBox="1"/>
              <p:nvPr/>
            </p:nvSpPr>
            <p:spPr>
              <a:xfrm>
                <a:off x="6350708" y="3418578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cxnSp>
            <p:nvCxnSpPr>
              <p:cNvPr id="60" name="直線接點 59"/>
              <p:cNvCxnSpPr/>
              <p:nvPr/>
            </p:nvCxnSpPr>
            <p:spPr>
              <a:xfrm>
                <a:off x="5206720" y="4349410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矩形 60"/>
              <p:cNvSpPr/>
              <p:nvPr/>
            </p:nvSpPr>
            <p:spPr>
              <a:xfrm>
                <a:off x="5206721" y="3684696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62" name="圖片 61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90490" y="3725800"/>
                <a:ext cx="370146" cy="540024"/>
              </a:xfrm>
              <a:prstGeom prst="rect">
                <a:avLst/>
              </a:prstGeom>
            </p:spPr>
          </p:pic>
          <p:sp>
            <p:nvSpPr>
              <p:cNvPr id="63" name="文字方塊 62"/>
              <p:cNvSpPr txBox="1"/>
              <p:nvPr/>
            </p:nvSpPr>
            <p:spPr>
              <a:xfrm>
                <a:off x="5774057" y="3674248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64" name="圖片 63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30938" y="4088925"/>
                <a:ext cx="201107" cy="201107"/>
              </a:xfrm>
              <a:prstGeom prst="rect">
                <a:avLst/>
              </a:prstGeom>
            </p:spPr>
          </p:pic>
          <p:sp>
            <p:nvSpPr>
              <p:cNvPr id="65" name="文字方塊 64"/>
              <p:cNvSpPr txBox="1"/>
              <p:nvPr/>
            </p:nvSpPr>
            <p:spPr>
              <a:xfrm>
                <a:off x="6352128" y="4161141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cxnSp>
            <p:nvCxnSpPr>
              <p:cNvPr id="66" name="直線接點 65"/>
              <p:cNvCxnSpPr/>
              <p:nvPr/>
            </p:nvCxnSpPr>
            <p:spPr>
              <a:xfrm>
                <a:off x="5206720" y="5089499"/>
                <a:ext cx="161714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矩形 66"/>
              <p:cNvSpPr/>
              <p:nvPr/>
            </p:nvSpPr>
            <p:spPr>
              <a:xfrm>
                <a:off x="5206721" y="4424785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68" name="圖片 67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90490" y="4465889"/>
                <a:ext cx="370146" cy="540024"/>
              </a:xfrm>
              <a:prstGeom prst="rect">
                <a:avLst/>
              </a:prstGeom>
            </p:spPr>
          </p:pic>
          <p:sp>
            <p:nvSpPr>
              <p:cNvPr id="69" name="文字方塊 68"/>
              <p:cNvSpPr txBox="1"/>
              <p:nvPr/>
            </p:nvSpPr>
            <p:spPr>
              <a:xfrm>
                <a:off x="5774057" y="4414337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70" name="圖片 69"/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30938" y="4829014"/>
                <a:ext cx="201107" cy="201107"/>
              </a:xfrm>
              <a:prstGeom prst="rect">
                <a:avLst/>
              </a:prstGeom>
            </p:spPr>
          </p:pic>
          <p:sp>
            <p:nvSpPr>
              <p:cNvPr id="71" name="文字方塊 70"/>
              <p:cNvSpPr txBox="1"/>
              <p:nvPr/>
            </p:nvSpPr>
            <p:spPr>
              <a:xfrm>
                <a:off x="6352128" y="4901230"/>
                <a:ext cx="527709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500" dirty="0" smtClean="0"/>
                  <a:t>作者：許</a:t>
                </a:r>
                <a:r>
                  <a:rPr kumimoji="1" lang="en-US" altLang="zh-TW" sz="500" dirty="0" smtClean="0"/>
                  <a:t>XX</a:t>
                </a:r>
                <a:endParaRPr kumimoji="1" lang="zh-TW" altLang="en-US" sz="500" dirty="0"/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5772637" y="5153776"/>
                <a:ext cx="112121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700" dirty="0" smtClean="0"/>
                  <a:t>台北</a:t>
                </a:r>
                <a:r>
                  <a:rPr kumimoji="1" lang="en-US" altLang="zh-TW" sz="700" dirty="0" smtClean="0"/>
                  <a:t>101</a:t>
                </a:r>
                <a:r>
                  <a:rPr kumimoji="1" lang="zh-TW" altLang="en-US" sz="700" dirty="0" smtClean="0"/>
                  <a:t>目前是我國最高的建築物，具有代表台灣的象徵</a:t>
                </a:r>
                <a:r>
                  <a:rPr kumimoji="1" lang="mr-IN" altLang="zh-TW" sz="700" dirty="0" smtClean="0"/>
                  <a:t>………</a:t>
                </a:r>
                <a:endParaRPr kumimoji="1" lang="zh-TW" altLang="en-US" sz="700" dirty="0"/>
              </a:p>
            </p:txBody>
          </p:sp>
          <p:pic>
            <p:nvPicPr>
              <p:cNvPr id="82" name="圖片 81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10000" b="95902" l="10000" r="90000"/>
                        </a14:imgEffect>
                      </a14:imgLayer>
                    </a14:imgProps>
                  </a:ext>
                </a:extLst>
              </a:blip>
              <a:srcRect b="34704"/>
              <a:stretch/>
            </p:blipFill>
            <p:spPr>
              <a:xfrm>
                <a:off x="5829518" y="5568453"/>
                <a:ext cx="201107" cy="131315"/>
              </a:xfrm>
              <a:prstGeom prst="rect">
                <a:avLst/>
              </a:prstGeom>
            </p:spPr>
          </p:pic>
          <p:sp>
            <p:nvSpPr>
              <p:cNvPr id="104" name="矩形 103"/>
              <p:cNvSpPr/>
              <p:nvPr/>
            </p:nvSpPr>
            <p:spPr>
              <a:xfrm>
                <a:off x="5205300" y="5156003"/>
                <a:ext cx="575740" cy="604515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27"/>
              <a:srcRect t="12540" r="47745" b="11223"/>
              <a:stretch/>
            </p:blipFill>
            <p:spPr>
              <a:xfrm>
                <a:off x="5289283" y="5188838"/>
                <a:ext cx="370146" cy="540024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5170155" y="5709293"/>
                <a:ext cx="657620" cy="8107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09" name="圓角矩形 108"/>
          <p:cNvSpPr/>
          <p:nvPr/>
        </p:nvSpPr>
        <p:spPr>
          <a:xfrm>
            <a:off x="2744467" y="4975768"/>
            <a:ext cx="687849" cy="693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2714846" y="544037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smtClean="0"/>
              <a:t>敬請期待</a:t>
            </a:r>
            <a:endParaRPr kumimoji="1" lang="zh-TW" altLang="en-US" sz="1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018" b="99554" l="9375" r="89286">
                        <a14:foregroundMark x1="50000" y1="76786" x2="54018" y2="8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4249" y="4997274"/>
            <a:ext cx="458244" cy="458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4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所需資源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五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51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工具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972508"/>
              </p:ext>
            </p:extLst>
          </p:nvPr>
        </p:nvGraphicFramePr>
        <p:xfrm>
          <a:off x="2652600" y="2687320"/>
          <a:ext cx="6886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689"/>
                <a:gridCol w="3747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項目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工具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Android Studio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PPT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PPT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dirty="0" smtClean="0"/>
                        <a:t>Visio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MediBang</a:t>
                      </a:r>
                      <a:r>
                        <a:rPr lang="en-US" altLang="zh-TW" dirty="0" smtClean="0"/>
                        <a:t> Paint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8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39360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Schedule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六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82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人員分配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文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件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98518"/>
              </p:ext>
            </p:extLst>
          </p:nvPr>
        </p:nvGraphicFramePr>
        <p:xfrm>
          <a:off x="2654290" y="1574800"/>
          <a:ext cx="68834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負責內容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主要負責人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討論內容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撰寫</a:t>
                      </a:r>
                      <a:r>
                        <a:rPr lang="en-US" altLang="zh-TW" dirty="0" smtClean="0"/>
                        <a:t>PPT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摘要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簡介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功能說明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系統架構圖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UML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操作介面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APP</a:t>
                      </a:r>
                      <a:r>
                        <a:rPr lang="en-US" altLang="zh-TW" baseline="0" dirty="0" smtClean="0"/>
                        <a:t> Logo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5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293461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時間規劃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文件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372881"/>
              </p:ext>
            </p:extLst>
          </p:nvPr>
        </p:nvGraphicFramePr>
        <p:xfrm>
          <a:off x="362780" y="1366901"/>
          <a:ext cx="11510015" cy="4478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23"/>
                <a:gridCol w="1388656"/>
                <a:gridCol w="1388656"/>
                <a:gridCol w="1388656"/>
                <a:gridCol w="1388656"/>
                <a:gridCol w="1388656"/>
                <a:gridCol w="1388656"/>
                <a:gridCol w="1388656"/>
              </a:tblGrid>
              <a:tr h="42041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期中完成進度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10/16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10/25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10/29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11/26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12/10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12/24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簡介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摘要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需求功能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使用者案例圖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類別圖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93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操作介面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76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人員分配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實作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08966"/>
              </p:ext>
            </p:extLst>
          </p:nvPr>
        </p:nvGraphicFramePr>
        <p:xfrm>
          <a:off x="2654290" y="1574800"/>
          <a:ext cx="688342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10"/>
                <a:gridCol w="34417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負責內容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主要負責人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b="1" baseline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b="1" baseline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劉豐銘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劉豐銘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黃昭婷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劉豐銘</a:t>
                      </a:r>
                      <a:r>
                        <a:rPr lang="zh-TW" altLang="zh-TW" sz="1800" b="0" kern="1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zh-TW" altLang="en-US" dirty="0" smtClean="0"/>
                        <a:t>許百加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41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61"/>
          <p:cNvSpPr txBox="1"/>
          <p:nvPr/>
        </p:nvSpPr>
        <p:spPr>
          <a:xfrm>
            <a:off x="2106576" y="293461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時間規劃</a:t>
            </a:r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-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實作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71214"/>
              </p:ext>
            </p:extLst>
          </p:nvPr>
        </p:nvGraphicFramePr>
        <p:xfrm>
          <a:off x="362780" y="1108709"/>
          <a:ext cx="11510015" cy="510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23"/>
                <a:gridCol w="1388656"/>
                <a:gridCol w="1388656"/>
                <a:gridCol w="1388656"/>
                <a:gridCol w="1388656"/>
                <a:gridCol w="1388656"/>
                <a:gridCol w="1388656"/>
                <a:gridCol w="1388656"/>
              </a:tblGrid>
              <a:tr h="4464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未來欲完成進度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偏鄉訪談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Android studio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摸索</a:t>
                      </a:r>
                      <a:endParaRPr lang="en-US" altLang="zh-TW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伺服器摸索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介面架構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伺服器建立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資料庫建立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推廣</a:t>
                      </a: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開始推廣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6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維護</a:t>
                      </a: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53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開始維護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3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簡介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一部分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85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5186" y="2697281"/>
            <a:ext cx="521456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rPr>
              <a:t>感謝您的觀看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0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5683" t="17507" r="15286" b="18037"/>
          <a:stretch/>
        </p:blipFill>
        <p:spPr>
          <a:xfrm>
            <a:off x="1303283" y="1933903"/>
            <a:ext cx="3647090" cy="3405352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5851698" y="2450662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7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7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2497850"/>
            <a:ext cx="3583590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偏鄉孩童教育資源不足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26458"/>
            <a:ext cx="6416833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smtClean="0">
                <a:latin typeface="Microsoft JhengHei" charset="-120"/>
                <a:ea typeface="Microsoft JhengHei" charset="-120"/>
                <a:cs typeface="Microsoft JhengHei" charset="-120"/>
              </a:rPr>
              <a:t>偏鄉及村落的文化特色無法傳播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300" y="4355065"/>
            <a:ext cx="4888048" cy="4281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遊客稀少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無法帶動觀光經濟</a:t>
            </a:r>
            <a:endParaRPr lang="zh-CN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背景趨勢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96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5851698" y="2450660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51698" y="3379268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851698" y="4307875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3</a:t>
            </a:r>
            <a:endParaRPr lang="en-US" altLang="zh-C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2529377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遊客查詢偏鄉的食衣住行育樂之資訊更方便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457985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遊客更加了解當地的環境、文化、歷史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438659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提高遊客量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→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帶動觀光經濟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動機目的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0814" t="8451" r="15439" b="6900"/>
          <a:stretch/>
        </p:blipFill>
        <p:spPr>
          <a:xfrm>
            <a:off x="1198178" y="1944414"/>
            <a:ext cx="3836277" cy="34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969 2.59259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2969 -7.40741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2969 -4.0740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31" y="1415204"/>
            <a:ext cx="4470769" cy="447076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2140498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遊客到偏鄉旅遊不知從何下手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069106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將文章分類（歷史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、景點、美食、購物及住宿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）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3997713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輸入關鍵字即可找到相關文章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180522" y="4926320"/>
            <a:ext cx="5864334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用熱門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程度與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距離進行排序</a:t>
            </a:r>
            <a:endParaRPr lang="zh-TW" altLang="en-US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需求分析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035500"/>
            <a:ext cx="610105" cy="6101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110" y="2929645"/>
            <a:ext cx="681227" cy="68122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5" y="3857154"/>
            <a:ext cx="681227" cy="68122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4424" y="4785761"/>
            <a:ext cx="681227" cy="6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L -0.03607 -0.00023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-0.03893 -1.85185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0.0388 0.00162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375 0.0018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功能構想</a:t>
            </a:r>
            <a:endParaRPr lang="zh-CN" altLang="en-US" sz="32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2319764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店家及遊客可以撰寫關於店家、景點的特色</a:t>
            </a:r>
            <a:endParaRPr lang="en-US" altLang="zh-TW" sz="2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1851" y="2276904"/>
            <a:ext cx="468000" cy="486000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7167" r="84833">
                        <a14:foregroundMark x1="21000" y1="16111" x2="33000" y2="16111"/>
                        <a14:foregroundMark x1="28333" y1="46667" x2="32000" y2="58333"/>
                        <a14:foregroundMark x1="65167" y1="29444" x2="64167" y2="16389"/>
                        <a14:foregroundMark x1="49667" y1="25556" x2="47333" y2="16667"/>
                        <a14:foregroundMark x1="44333" y1="22500" x2="46833" y2="18056"/>
                        <a14:foregroundMark x1="50833" y1="15556" x2="52167" y2="17778"/>
                        <a14:foregroundMark x1="49833" y1="13056" x2="51667" y2="12500"/>
                        <a14:foregroundMark x1="22667" y1="20000" x2="28000" y2="22778"/>
                        <a14:foregroundMark x1="26833" y1="33333" x2="27500" y2="35556"/>
                        <a14:foregroundMark x1="33833" y1="26111" x2="35500" y2="28056"/>
                        <a14:foregroundMark x1="28000" y1="52222" x2="28167" y2="56667"/>
                        <a14:foregroundMark x1="22167" y1="51944" x2="22500" y2="56667"/>
                        <a14:foregroundMark x1="25167" y1="58056" x2="25500" y2="60000"/>
                        <a14:foregroundMark x1="78667" y1="23889" x2="77833" y2="31944"/>
                        <a14:foregroundMark x1="67167" y1="8333" x2="79167" y2="8889"/>
                        <a14:foregroundMark x1="77333" y1="15833" x2="77333" y2="18611"/>
                        <a14:foregroundMark x1="66667" y1="14167" x2="69167" y2="14722"/>
                        <a14:foregroundMark x1="69167" y1="18333" x2="69000" y2="20000"/>
                        <a14:foregroundMark x1="67333" y1="28333" x2="68833" y2="31389"/>
                        <a14:foregroundMark x1="72500" y1="23056" x2="73833" y2="26389"/>
                        <a14:foregroundMark x1="80000" y1="16389" x2="78833" y2="21111"/>
                        <a14:foregroundMark x1="71667" y1="43611" x2="79333" y2="58333"/>
                        <a14:foregroundMark x1="75000" y1="43611" x2="80667" y2="53333"/>
                        <a14:foregroundMark x1="21333" y1="19444" x2="21500" y2="27222"/>
                        <a14:foregroundMark x1="29667" y1="19722" x2="29667" y2="26944"/>
                        <a14:foregroundMark x1="49167" y1="50000" x2="56000" y2="56111"/>
                        <a14:foregroundMark x1="58500" y1="57222" x2="63500" y2="64167"/>
                        <a14:backgroundMark x1="50333" y1="13056" x2="52500" y2="13056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57" y="1988145"/>
            <a:ext cx="5566317" cy="3339790"/>
          </a:xfrm>
          <a:prstGeom prst="rect">
            <a:avLst/>
          </a:prstGeom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083189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使用者可</a:t>
            </a:r>
            <a:r>
              <a:rPr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藉由分類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及查詢搜尋文章</a:t>
            </a:r>
          </a:p>
        </p:txBody>
      </p:sp>
      <p:pic>
        <p:nvPicPr>
          <p:cNvPr id="104" name="圖片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1851" y="3028063"/>
            <a:ext cx="468000" cy="486000"/>
          </a:xfrm>
          <a:prstGeom prst="rect">
            <a:avLst/>
          </a:prstGeom>
        </p:spPr>
      </p:pic>
      <p:sp>
        <p:nvSpPr>
          <p:cNvPr id="105" name="矩形 104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388947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進一步可掃描店家或景點的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QR code</a:t>
            </a:r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進入</a:t>
            </a:r>
            <a:r>
              <a:rPr lang="en-US" altLang="zh-TW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APP</a:t>
            </a:r>
          </a:p>
        </p:txBody>
      </p:sp>
      <p:pic>
        <p:nvPicPr>
          <p:cNvPr id="106" name="圖片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1851" y="3779222"/>
            <a:ext cx="468000" cy="486000"/>
          </a:xfrm>
          <a:prstGeom prst="rect">
            <a:avLst/>
          </a:prstGeom>
        </p:spPr>
      </p:pic>
      <p:sp>
        <p:nvSpPr>
          <p:cNvPr id="107" name="矩形 106">
            <a:extLst>
              <a:ext uri="{FF2B5EF4-FFF2-40B4-BE49-F238E27FC236}">
                <a16:creationId xmlns:a16="http://schemas.microsoft.com/office/drawing/2014/main" xmlns="" id="{CBCE2F27-1948-4AAF-B7D2-B7B4F23C2784}"/>
              </a:ext>
            </a:extLst>
          </p:cNvPr>
          <p:cNvSpPr/>
          <p:nvPr/>
        </p:nvSpPr>
        <p:spPr>
          <a:xfrm>
            <a:off x="6464299" y="4573242"/>
            <a:ext cx="531779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latin typeface="Microsoft JhengHei" charset="-120"/>
                <a:ea typeface="Microsoft JhengHei" charset="-120"/>
                <a:cs typeface="Microsoft JhengHei" charset="-120"/>
              </a:rPr>
              <a:t>根據熱門程度及距離排序顯示</a:t>
            </a:r>
          </a:p>
        </p:txBody>
      </p:sp>
      <p:pic>
        <p:nvPicPr>
          <p:cNvPr id="108" name="圖片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7308" y1="54815" x2="96923" y2="56667"/>
                        <a14:foregroundMark x1="86538" y1="26667" x2="92692" y2="22222"/>
                        <a14:foregroundMark x1="55000" y1="9630" x2="55385" y2="2593"/>
                        <a14:foregroundMark x1="15000" y1="13333" x2="23846" y2="22222"/>
                        <a14:foregroundMark x1="9615" y1="47407" x2="1923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1851" y="4530382"/>
            <a:ext cx="468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4544 0.00139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04544 0.00185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4544 0.0011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04544 0.0004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3" y="1173601"/>
            <a:ext cx="10591710" cy="5213536"/>
          </a:xfrm>
          <a:prstGeom prst="rect">
            <a:avLst/>
          </a:prstGeom>
        </p:spPr>
      </p:pic>
      <p:grpSp>
        <p:nvGrpSpPr>
          <p:cNvPr id="3" name="889f072c-72d8-494a-bc60-0a412885ffb5">
            <a:extLst>
              <a:ext uri="{FF2B5EF4-FFF2-40B4-BE49-F238E27FC236}">
                <a16:creationId xmlns:a16="http://schemas.microsoft.com/office/drawing/2014/main" xmlns="" id="{3D3FDB3E-86B8-46F4-B6AA-A5B3D60C4ECF}"/>
              </a:ext>
            </a:extLst>
          </p:cNvPr>
          <p:cNvGrpSpPr>
            <a:grpSpLocks noChangeAspect="1"/>
          </p:cNvGrpSpPr>
          <p:nvPr/>
        </p:nvGrpSpPr>
        <p:grpSpPr>
          <a:xfrm>
            <a:off x="1629800" y="2277356"/>
            <a:ext cx="9288000" cy="3006026"/>
            <a:chOff x="719138" y="2071616"/>
            <a:chExt cx="9288000" cy="300602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2920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4963683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793378" y="2071616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: 形状 159">
              <a:extLst>
                <a:ext uri="{FF2B5EF4-FFF2-40B4-BE49-F238E27FC236}">
                  <a16:creationId xmlns:a16="http://schemas.microsoft.com/office/drawing/2014/main" xmlns="" id="{33379197-4639-47CB-85F2-9416DD788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700" y="4720077"/>
              <a:ext cx="158733" cy="179973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48834" y="4587784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378530" y="4574832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64">
              <a:extLst>
                <a:ext uri="{FF2B5EF4-FFF2-40B4-BE49-F238E27FC236}">
                  <a16:creationId xmlns:a16="http://schemas.microsoft.com/office/drawing/2014/main" xmlns="" id="{FFDE760B-E25F-450D-BB52-D0CA66234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6339" y="4735498"/>
              <a:ext cx="153634" cy="179973"/>
            </a:xfrm>
            <a:custGeom>
              <a:avLst/>
              <a:gdLst>
                <a:gd name="T0" fmla="*/ 4616 w 5568"/>
                <a:gd name="T1" fmla="*/ 2260 h 6532"/>
                <a:gd name="T2" fmla="*/ 964 w 5568"/>
                <a:gd name="T3" fmla="*/ 2260 h 6532"/>
                <a:gd name="T4" fmla="*/ 2784 w 5568"/>
                <a:gd name="T5" fmla="*/ 545 h 6532"/>
                <a:gd name="T6" fmla="*/ 4434 w 5568"/>
                <a:gd name="T7" fmla="*/ 1589 h 6532"/>
                <a:gd name="T8" fmla="*/ 4796 w 5568"/>
                <a:gd name="T9" fmla="*/ 1718 h 6532"/>
                <a:gd name="T10" fmla="*/ 4926 w 5568"/>
                <a:gd name="T11" fmla="*/ 1356 h 6532"/>
                <a:gd name="T12" fmla="*/ 2784 w 5568"/>
                <a:gd name="T13" fmla="*/ 0 h 6532"/>
                <a:gd name="T14" fmla="*/ 416 w 5568"/>
                <a:gd name="T15" fmla="*/ 2425 h 6532"/>
                <a:gd name="T16" fmla="*/ 0 w 5568"/>
                <a:gd name="T17" fmla="*/ 3210 h 6532"/>
                <a:gd name="T18" fmla="*/ 0 w 5568"/>
                <a:gd name="T19" fmla="*/ 5581 h 6532"/>
                <a:gd name="T20" fmla="*/ 951 w 5568"/>
                <a:gd name="T21" fmla="*/ 6532 h 6532"/>
                <a:gd name="T22" fmla="*/ 4615 w 5568"/>
                <a:gd name="T23" fmla="*/ 6532 h 6532"/>
                <a:gd name="T24" fmla="*/ 5566 w 5568"/>
                <a:gd name="T25" fmla="*/ 5581 h 6532"/>
                <a:gd name="T26" fmla="*/ 5566 w 5568"/>
                <a:gd name="T27" fmla="*/ 3210 h 6532"/>
                <a:gd name="T28" fmla="*/ 4616 w 5568"/>
                <a:gd name="T29" fmla="*/ 2260 h 6532"/>
                <a:gd name="T30" fmla="*/ 5023 w 5568"/>
                <a:gd name="T31" fmla="*/ 5582 h 6532"/>
                <a:gd name="T32" fmla="*/ 4616 w 5568"/>
                <a:gd name="T33" fmla="*/ 5989 h 6532"/>
                <a:gd name="T34" fmla="*/ 952 w 5568"/>
                <a:gd name="T35" fmla="*/ 5989 h 6532"/>
                <a:gd name="T36" fmla="*/ 546 w 5568"/>
                <a:gd name="T37" fmla="*/ 5582 h 6532"/>
                <a:gd name="T38" fmla="*/ 546 w 5568"/>
                <a:gd name="T39" fmla="*/ 3210 h 6532"/>
                <a:gd name="T40" fmla="*/ 952 w 5568"/>
                <a:gd name="T41" fmla="*/ 2804 h 6532"/>
                <a:gd name="T42" fmla="*/ 4616 w 5568"/>
                <a:gd name="T43" fmla="*/ 2804 h 6532"/>
                <a:gd name="T44" fmla="*/ 5023 w 5568"/>
                <a:gd name="T45" fmla="*/ 3210 h 6532"/>
                <a:gd name="T46" fmla="*/ 5023 w 5568"/>
                <a:gd name="T47" fmla="*/ 5582 h 6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8" h="6532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/>
            </a:p>
          </p:txBody>
        </p:sp>
        <p:sp>
          <p:nvSpPr>
            <p:cNvPr id="32" name="箭头: 五边形 3"/>
            <p:cNvSpPr/>
            <p:nvPr/>
          </p:nvSpPr>
          <p:spPr>
            <a:xfrm>
              <a:off x="719138" y="3501008"/>
              <a:ext cx="9288000" cy="152456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solidFill>
                  <a:schemeClr val="tx1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17C20525-B600-47F9-A939-FD2062660DD1}"/>
                </a:ext>
              </a:extLst>
            </p:cNvPr>
            <p:cNvSpPr/>
            <p:nvPr/>
          </p:nvSpPr>
          <p:spPr>
            <a:xfrm>
              <a:off x="769370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EA012BCF-3083-439A-8E33-D3DA615620E9}"/>
                </a:ext>
              </a:extLst>
            </p:cNvPr>
            <p:cNvSpPr/>
            <p:nvPr/>
          </p:nvSpPr>
          <p:spPr>
            <a:xfrm>
              <a:off x="3599066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3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5DE32010-50B9-46FF-B7F5-34FEED9A8114}"/>
                </a:ext>
              </a:extLst>
            </p:cNvPr>
            <p:cNvSpPr/>
            <p:nvPr/>
          </p:nvSpPr>
          <p:spPr>
            <a:xfrm>
              <a:off x="6428762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5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0658E77-22BA-4893-8832-032A2158BD9D}"/>
                </a:ext>
              </a:extLst>
            </p:cNvPr>
            <p:cNvSpPr/>
            <p:nvPr/>
          </p:nvSpPr>
          <p:spPr>
            <a:xfrm>
              <a:off x="9258459" y="3379932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7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8124FD5E-2AE5-4131-9E34-F01275DD3B13}"/>
                </a:ext>
              </a:extLst>
            </p:cNvPr>
            <p:cNvSpPr/>
            <p:nvPr/>
          </p:nvSpPr>
          <p:spPr>
            <a:xfrm>
              <a:off x="2184218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2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727D8FA6-5EA7-40C2-B48E-1072470A562F}"/>
                </a:ext>
              </a:extLst>
            </p:cNvPr>
            <p:cNvSpPr/>
            <p:nvPr/>
          </p:nvSpPr>
          <p:spPr>
            <a:xfrm>
              <a:off x="5013914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4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DBC2181E-B955-4FF1-96D1-3334C0650EF3}"/>
                </a:ext>
              </a:extLst>
            </p:cNvPr>
            <p:cNvSpPr/>
            <p:nvPr/>
          </p:nvSpPr>
          <p:spPr>
            <a:xfrm>
              <a:off x="7843610" y="3379933"/>
              <a:ext cx="389394" cy="38939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tx1"/>
                  </a:solidFill>
                  <a:latin typeface="Impact" panose="020B0806030902050204" pitchFamily="34" charset="0"/>
                </a:rPr>
                <a:t>6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0" name="直接连接符 39"/>
            <p:cNvCxnSpPr>
              <a:stCxn id="33" idx="4"/>
            </p:cNvCxnSpPr>
            <p:nvPr/>
          </p:nvCxnSpPr>
          <p:spPr>
            <a:xfrm>
              <a:off x="964067" y="3769326"/>
              <a:ext cx="0" cy="79967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4" idx="4"/>
              <a:endCxn id="20" idx="0"/>
            </p:cNvCxnSpPr>
            <p:nvPr/>
          </p:nvCxnSpPr>
          <p:spPr>
            <a:xfrm>
              <a:off x="3793763" y="3769326"/>
              <a:ext cx="0" cy="81845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35" idx="4"/>
              <a:endCxn id="24" idx="0"/>
            </p:cNvCxnSpPr>
            <p:nvPr/>
          </p:nvCxnSpPr>
          <p:spPr>
            <a:xfrm>
              <a:off x="6623459" y="3769326"/>
              <a:ext cx="0" cy="805506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6" idx="4"/>
            </p:cNvCxnSpPr>
            <p:nvPr/>
          </p:nvCxnSpPr>
          <p:spPr>
            <a:xfrm>
              <a:off x="9453156" y="3769326"/>
              <a:ext cx="0" cy="815097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8" idx="4"/>
              <a:endCxn id="38" idx="0"/>
            </p:cNvCxnSpPr>
            <p:nvPr/>
          </p:nvCxnSpPr>
          <p:spPr>
            <a:xfrm flipH="1">
              <a:off x="520861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12" idx="4"/>
              <a:endCxn id="39" idx="0"/>
            </p:cNvCxnSpPr>
            <p:nvPr/>
          </p:nvCxnSpPr>
          <p:spPr>
            <a:xfrm>
              <a:off x="8038307" y="2561474"/>
              <a:ext cx="0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374131" y="2561474"/>
              <a:ext cx="1" cy="818459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/>
          <p:cNvSpPr/>
          <p:nvPr/>
        </p:nvSpPr>
        <p:spPr>
          <a:xfrm>
            <a:off x="672631" y="2535146"/>
            <a:ext cx="2450461" cy="6560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創作</a:t>
            </a:r>
            <a:r>
              <a:rPr lang="en-US" altLang="zh-TW" sz="1600" dirty="0" smtClean="0"/>
              <a:t>《e</a:t>
            </a:r>
            <a:r>
              <a:rPr lang="zh-TW" altLang="en-US" sz="1600" dirty="0" smtClean="0"/>
              <a:t>偏鄉教育庫⟫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en-US" altLang="zh-TW" sz="1600" dirty="0" smtClean="0"/>
              <a:t>App</a:t>
            </a:r>
            <a:endParaRPr lang="zh-CN" altLang="en-US" sz="1600" dirty="0"/>
          </a:p>
        </p:txBody>
      </p:sp>
      <p:sp>
        <p:nvSpPr>
          <p:cNvPr id="60" name="矩形 59"/>
          <p:cNvSpPr/>
          <p:nvPr/>
        </p:nvSpPr>
        <p:spPr>
          <a:xfrm>
            <a:off x="3694204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6524291" y="2544788"/>
            <a:ext cx="2010874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9343811" y="2544788"/>
            <a:ext cx="2010874" cy="3600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偏鄉地區人氣</a:t>
            </a:r>
            <a:r>
              <a:rPr lang="en-US" altLang="zh-TW" sz="1600" dirty="0" smtClean="0"/>
              <a:t>up</a:t>
            </a:r>
            <a:r>
              <a:rPr lang="zh-TW" altLang="en-US" sz="1600" dirty="0" smtClean="0"/>
              <a:t>☝</a:t>
            </a:r>
            <a:endParaRPr lang="zh-CN" altLang="en-US" sz="1600" dirty="0"/>
          </a:p>
        </p:txBody>
      </p:sp>
      <p:sp>
        <p:nvSpPr>
          <p:cNvPr id="69" name="矩形 68"/>
          <p:cNvSpPr/>
          <p:nvPr/>
        </p:nvSpPr>
        <p:spPr>
          <a:xfrm>
            <a:off x="7946486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帶動當地觀光經濟</a:t>
            </a:r>
            <a:endParaRPr lang="zh-CN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2269644" y="4705430"/>
            <a:ext cx="2010874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蒐集文章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發佈文章供瀏覽</a:t>
            </a:r>
            <a:endParaRPr lang="zh-CN" altLang="en-US" sz="1600" dirty="0"/>
          </a:p>
        </p:txBody>
      </p:sp>
      <p:sp>
        <p:nvSpPr>
          <p:cNvPr id="54" name="文本框 53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經營模式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62955" y="2535146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人手一</a:t>
            </a:r>
            <a:r>
              <a:rPr lang="zh-TW" altLang="en-US" sz="1600" dirty="0" smtClean="0"/>
              <a:t>導遊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旅遊</a:t>
            </a:r>
            <a:r>
              <a:rPr lang="zh-TW" altLang="en-US" sz="1600" dirty="0"/>
              <a:t>更便利</a:t>
            </a:r>
            <a:endParaRPr lang="zh-CN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294179" y="271166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56938" y="270115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sz="2000" dirty="0"/>
          </a:p>
        </p:txBody>
      </p:sp>
      <p:sp>
        <p:nvSpPr>
          <p:cNvPr id="78" name="矩形 77"/>
          <p:cNvSpPr/>
          <p:nvPr/>
        </p:nvSpPr>
        <p:spPr>
          <a:xfrm>
            <a:off x="6509986" y="2539577"/>
            <a:ext cx="2010874" cy="6578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旅遊意願</a:t>
            </a:r>
            <a:r>
              <a:rPr lang="zh-TW" altLang="en-US" sz="1600" dirty="0" smtClean="0"/>
              <a:t>提高</a:t>
            </a:r>
            <a:endParaRPr lang="en-US" altLang="zh-TW" sz="1600" dirty="0" smtClean="0"/>
          </a:p>
          <a:p>
            <a:pPr algn="ctr">
              <a:lnSpc>
                <a:spcPct val="120000"/>
              </a:lnSpc>
            </a:pPr>
            <a:r>
              <a:rPr lang="zh-TW" altLang="en-US" sz="1600" dirty="0" smtClean="0"/>
              <a:t>遊客</a:t>
            </a:r>
            <a:r>
              <a:rPr lang="zh-TW" altLang="en-US" sz="1600" dirty="0"/>
              <a:t>數增加</a:t>
            </a:r>
            <a:endParaRPr lang="zh-CN" altLang="en-US" sz="160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846" l="0" r="100000">
                        <a14:foregroundMark x1="6538" y1="34231" x2="12692" y2="65000"/>
                        <a14:foregroundMark x1="58846" y1="33846" x2="63846" y2="65385"/>
                        <a14:foregroundMark x1="83077" y1="34231" x2="93846" y2="60769"/>
                        <a14:foregroundMark x1="30000" y1="35769" x2="41538" y2="61538"/>
                      </a14:backgroundRemoval>
                    </a14:imgEffect>
                  </a14:imgLayer>
                </a14:imgProps>
              </a:ext>
            </a:extLst>
          </a:blip>
          <a:srcRect l="23740" t="28634" r="52069" b="31817"/>
          <a:stretch/>
        </p:blipFill>
        <p:spPr>
          <a:xfrm>
            <a:off x="850609" y="3029354"/>
            <a:ext cx="507594" cy="829850"/>
          </a:xfrm>
          <a:prstGeom prst="rect">
            <a:avLst/>
          </a:prstGeom>
        </p:spPr>
      </p:pic>
      <p:grpSp>
        <p:nvGrpSpPr>
          <p:cNvPr id="48" name="群組 47"/>
          <p:cNvGrpSpPr/>
          <p:nvPr/>
        </p:nvGrpSpPr>
        <p:grpSpPr>
          <a:xfrm>
            <a:off x="5357962" y="3176443"/>
            <a:ext cx="1133230" cy="707829"/>
            <a:chOff x="2977440" y="2519135"/>
            <a:chExt cx="1743500" cy="939246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203453" y="2519135"/>
              <a:ext cx="557049" cy="910702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2977440" y="2547679"/>
              <a:ext cx="504538" cy="863573"/>
            </a:xfrm>
            <a:prstGeom prst="rect">
              <a:avLst/>
            </a:prstGeom>
          </p:spPr>
        </p:pic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3683672" y="2547679"/>
              <a:ext cx="557049" cy="910702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457659" y="2576223"/>
              <a:ext cx="504538" cy="863573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846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l="23740" t="28634" r="52069" b="31817"/>
            <a:stretch/>
          </p:blipFill>
          <p:spPr>
            <a:xfrm>
              <a:off x="4163891" y="2519135"/>
              <a:ext cx="557049" cy="910702"/>
            </a:xfrm>
            <a:prstGeom prst="rect">
              <a:avLst/>
            </a:prstGeom>
          </p:spPr>
        </p:pic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3462" l="0" r="100000">
                          <a14:foregroundMark x1="6538" y1="34231" x2="12692" y2="65000"/>
                          <a14:foregroundMark x1="58846" y1="33846" x2="63846" y2="65385"/>
                          <a14:foregroundMark x1="83077" y1="34231" x2="93846" y2="60769"/>
                          <a14:foregroundMark x1="30000" y1="35769" x2="41538" y2="61538"/>
                        </a14:backgroundRemoval>
                      </a14:imgEffect>
                    </a14:imgLayer>
                  </a14:imgProps>
                </a:ext>
              </a:extLst>
            </a:blip>
            <a:srcRect t="30822" r="78753" b="32812"/>
            <a:stretch/>
          </p:blipFill>
          <p:spPr>
            <a:xfrm>
              <a:off x="3937878" y="2547679"/>
              <a:ext cx="504538" cy="863573"/>
            </a:xfrm>
            <a:prstGeom prst="rect">
              <a:avLst/>
            </a:prstGeom>
          </p:spPr>
        </p:pic>
      </p:grpSp>
      <p:sp>
        <p:nvSpPr>
          <p:cNvPr id="11" name="橢圓 10"/>
          <p:cNvSpPr>
            <a:spLocks noChangeAspect="1"/>
          </p:cNvSpPr>
          <p:nvPr/>
        </p:nvSpPr>
        <p:spPr>
          <a:xfrm>
            <a:off x="1629136" y="4776085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1724583" y="4836109"/>
            <a:ext cx="356594" cy="356594"/>
          </a:xfrm>
          <a:prstGeom prst="rect">
            <a:avLst/>
          </a:prstGeom>
        </p:spPr>
      </p:pic>
      <p:sp>
        <p:nvSpPr>
          <p:cNvPr id="58" name="橢圓 57"/>
          <p:cNvSpPr>
            <a:spLocks noChangeAspect="1"/>
          </p:cNvSpPr>
          <p:nvPr/>
        </p:nvSpPr>
        <p:spPr>
          <a:xfrm>
            <a:off x="10124924" y="4784051"/>
            <a:ext cx="489600" cy="494345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62" b="90000" l="10000" r="90000">
                        <a14:foregroundMark x1="41154" y1="53462" x2="54615" y2="53846"/>
                        <a14:foregroundMark x1="35385" y1="68077" x2="53462" y2="68846"/>
                        <a14:foregroundMark x1="42692" y1="88077" x2="69231" y2="88077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100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7606" y="2326205"/>
            <a:ext cx="376956" cy="37695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1231" y1="50091" x2="62308" y2="72777"/>
                        <a14:foregroundMark x1="54000" y1="84392" x2="65231" y2="84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2047" y="4789450"/>
            <a:ext cx="585663" cy="49646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5">
            <a:biLevel thresh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5556" y1="33889" x2="26667" y2="6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40532" y="4712605"/>
            <a:ext cx="668913" cy="668913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9094" y1="24094" x2="58514" y2="34239"/>
                      </a14:backgroundRemoval>
                    </a14:imgEffect>
                    <a14:imgEffect>
                      <a14:brightnessContrast bright="100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2439" y="2260303"/>
            <a:ext cx="523964" cy="52396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4231" y1="41538" x2="34231" y2="44615"/>
                        <a14:foregroundMark x1="66538" y1="42692" x2="66538" y2="46154"/>
                        <a14:backgroundMark x1="61923" y1="35769" x2="62308" y2="38846"/>
                        <a14:backgroundMark x1="39231" y1="54615" x2="35385" y2="57692"/>
                      </a14:backgroundRemoval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593" y="4673827"/>
            <a:ext cx="681157" cy="68115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31532" y1="30180" x2="36486" y2="198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8187" y="2228843"/>
            <a:ext cx="586884" cy="586884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113893" y="4705430"/>
            <a:ext cx="20108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/>
              <a:t>遊客使用此</a:t>
            </a:r>
            <a:r>
              <a:rPr lang="en-US" altLang="zh-TW" sz="1600" dirty="0"/>
              <a:t>App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356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6316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77 0.00093 L 0.17956 0.00093 " pathEditMode="relative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78 0.00093 L 0.29558 0.00093 " pathEditMode="relative" ptsTypes="AA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58 0.00093 L 0.41172 0.000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172 0.00093 L 0.52735 0.00093 " pathEditMode="relative" ptsTypes="AA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735 0.00093 L 0.64441 0.00093 " pathEditMode="relative" ptsTypes="AA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41 0.00093 L 0.75938 0.00093 " pathEditMode="relative" ptsTypes="AA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6406 -0.00069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功能說明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noProof="0" dirty="0" smtClean="0">
                <a:solidFill>
                  <a:schemeClr val="bg1"/>
                </a:solidFill>
                <a:latin typeface="+mj-ea"/>
                <a:ea typeface="+mj-ea"/>
              </a:rPr>
              <a:t>第二部分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7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6713</TotalTime>
  <Words>1406</Words>
  <Application>Microsoft Office PowerPoint</Application>
  <PresentationFormat>寬螢幕</PresentationFormat>
  <Paragraphs>416</Paragraphs>
  <Slides>30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等线</vt:lpstr>
      <vt:lpstr>微软雅黑</vt:lpstr>
      <vt:lpstr>Microsoft JhengHei</vt:lpstr>
      <vt:lpstr>Microsoft JhengHei</vt:lpstr>
      <vt:lpstr>新細明體</vt:lpstr>
      <vt:lpstr>Arial</vt:lpstr>
      <vt:lpstr>Century Gothic</vt:lpstr>
      <vt:lpstr>Impact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豐銘 劉</cp:lastModifiedBy>
  <cp:revision>156</cp:revision>
  <dcterms:created xsi:type="dcterms:W3CDTF">2017-11-02T08:38:29Z</dcterms:created>
  <dcterms:modified xsi:type="dcterms:W3CDTF">2018-11-14T15:53:02Z</dcterms:modified>
</cp:coreProperties>
</file>